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33"/>
  </p:notesMasterIdLst>
  <p:sldIdLst>
    <p:sldId id="289" r:id="rId4"/>
    <p:sldId id="261" r:id="rId5"/>
    <p:sldId id="277" r:id="rId6"/>
    <p:sldId id="293" r:id="rId7"/>
    <p:sldId id="319" r:id="rId8"/>
    <p:sldId id="298" r:id="rId9"/>
    <p:sldId id="281" r:id="rId10"/>
    <p:sldId id="296" r:id="rId11"/>
    <p:sldId id="292" r:id="rId12"/>
    <p:sldId id="297" r:id="rId13"/>
    <p:sldId id="304" r:id="rId14"/>
    <p:sldId id="305" r:id="rId15"/>
    <p:sldId id="307" r:id="rId16"/>
    <p:sldId id="306" r:id="rId17"/>
    <p:sldId id="309" r:id="rId18"/>
    <p:sldId id="308" r:id="rId19"/>
    <p:sldId id="310" r:id="rId20"/>
    <p:sldId id="312" r:id="rId21"/>
    <p:sldId id="314" r:id="rId22"/>
    <p:sldId id="313" r:id="rId23"/>
    <p:sldId id="311" r:id="rId24"/>
    <p:sldId id="316" r:id="rId25"/>
    <p:sldId id="315" r:id="rId26"/>
    <p:sldId id="317" r:id="rId27"/>
    <p:sldId id="318" r:id="rId28"/>
    <p:sldId id="288" r:id="rId29"/>
    <p:sldId id="303" r:id="rId30"/>
    <p:sldId id="300" r:id="rId31"/>
    <p:sldId id="274" r:id="rId32"/>
  </p:sldIdLst>
  <p:sldSz cx="9144000" cy="5143500" type="screen16x9"/>
  <p:notesSz cx="6858000" cy="9144000"/>
  <p:custDataLst>
    <p:tags r:id="rId34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29" y="82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https://www.eleconomista.com.mx/capitalhumano/Ola-de-calor-y-riesgos-laborales-El-multiple-impacto-de-trabajar-expuesto-a-altas-temperaturas-20240418-0160.html" TargetMode="External"/><Relationship Id="rId4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so.go.cr/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conomista.com.mx/capitalhumano/Ola-de-calor-y-riesgos-laborales-El-multiple-impacto-de-trabajar-expuesto-a-altas-temperaturas-20240418-0160.html" TargetMode="External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20.png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35.jpeg"/><Relationship Id="rId6" Type="http://schemas.openxmlformats.org/officeDocument/2006/relationships/image" Target="../media/image30.png"/><Relationship Id="rId11" Type="http://schemas.openxmlformats.org/officeDocument/2006/relationships/image" Target="../media/image32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http://www.cso.go.c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D8F6E1-1594-4D3B-B8E4-451ABAAEE48E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R"/>
        </a:p>
      </dgm:t>
    </dgm:pt>
    <dgm:pt modelId="{7A3E4BDE-BBD1-414A-BB85-106F36952161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es-MX" sz="1400" b="0" i="0" dirty="0">
              <a:effectLst/>
              <a:latin typeface="+mn-lt"/>
            </a:rPr>
            <a:t>Cerca de 2,400 millones de trabajadores en el mundo están en riesgo por el acelerado incremento de la temperatura debido al calentamiento global. </a:t>
          </a:r>
          <a:endParaRPr lang="es-CR" sz="1400" dirty="0">
            <a:latin typeface="+mn-lt"/>
          </a:endParaRPr>
        </a:p>
      </dgm:t>
    </dgm:pt>
    <dgm:pt modelId="{7B387159-EF93-4970-A68A-F496F2B480A5}" type="parTrans" cxnId="{94C7ADC4-DB67-4130-AE2D-B81FC57422BB}">
      <dgm:prSet/>
      <dgm:spPr/>
      <dgm:t>
        <a:bodyPr/>
        <a:lstStyle/>
        <a:p>
          <a:endParaRPr lang="es-CR"/>
        </a:p>
      </dgm:t>
    </dgm:pt>
    <dgm:pt modelId="{50F6CFFE-3EF4-499B-AB64-9C5F9AD9EFF7}" type="sibTrans" cxnId="{94C7ADC4-DB67-4130-AE2D-B81FC57422BB}">
      <dgm:prSet/>
      <dgm:spPr/>
      <dgm:t>
        <a:bodyPr/>
        <a:lstStyle/>
        <a:p>
          <a:endParaRPr lang="es-CR"/>
        </a:p>
      </dgm:t>
    </dgm:pt>
    <dgm:pt modelId="{27581400-CA26-414E-891A-A736F52DD323}">
      <dgm:prSet phldrT="[Texto]" custT="1"/>
      <dgm:spPr/>
      <dgm:t>
        <a:bodyPr/>
        <a:lstStyle/>
        <a:p>
          <a:r>
            <a:rPr lang="es-MX" sz="1400" b="0" i="0" dirty="0">
              <a:effectLst/>
              <a:latin typeface="+mn-lt"/>
            </a:rPr>
            <a:t>Cada año se pierden 18,970 vidas resultado de lesiones atribuibles al calor excesivo</a:t>
          </a:r>
          <a:endParaRPr lang="es-CR" sz="1400" dirty="0">
            <a:latin typeface="+mn-lt"/>
          </a:endParaRPr>
        </a:p>
      </dgm:t>
    </dgm:pt>
    <dgm:pt modelId="{483CB289-EE82-41BD-917E-3D9C82243416}" type="parTrans" cxnId="{A3D510B4-9AD3-401E-9ED6-13991F71B0DE}">
      <dgm:prSet/>
      <dgm:spPr/>
      <dgm:t>
        <a:bodyPr/>
        <a:lstStyle/>
        <a:p>
          <a:endParaRPr lang="es-CR"/>
        </a:p>
      </dgm:t>
    </dgm:pt>
    <dgm:pt modelId="{F10922D2-4C4F-4660-AFAC-FFBD7C02C616}" type="sibTrans" cxnId="{A3D510B4-9AD3-401E-9ED6-13991F71B0DE}">
      <dgm:prSet/>
      <dgm:spPr/>
      <dgm:t>
        <a:bodyPr/>
        <a:lstStyle/>
        <a:p>
          <a:endParaRPr lang="es-CR"/>
        </a:p>
      </dgm:t>
    </dgm:pt>
    <dgm:pt modelId="{4E87977E-0951-4F01-A798-E3ABDC076038}">
      <dgm:prSet phldrT="[Texto]" custT="1"/>
      <dgm:spPr/>
      <dgm:t>
        <a:bodyPr/>
        <a:lstStyle/>
        <a:p>
          <a:r>
            <a:rPr lang="es-MX" sz="1400" b="0" i="0" dirty="0">
              <a:effectLst/>
              <a:latin typeface="+mn-lt"/>
            </a:rPr>
            <a:t>7 de cada 10 trabajadores, “de la fuerza laboral global, están expuestos a </a:t>
          </a:r>
          <a:r>
            <a:rPr lang="es-MX" sz="1400" b="1" i="0" u="none" strike="noStrike" dirty="0">
              <a:effectLst/>
              <a:latin typeface="+mn-lt"/>
              <a:hlinkClick xmlns:r="http://schemas.openxmlformats.org/officeDocument/2006/relationships" r:id="rId1"/>
            </a:rPr>
            <a:t>graves riesgos para la salud</a:t>
          </a:r>
          <a:r>
            <a:rPr lang="es-MX" sz="1400" b="0" i="0" dirty="0">
              <a:effectLst/>
              <a:latin typeface="+mn-lt"/>
            </a:rPr>
            <a:t> por el aumento de la temperatura en el mundo.</a:t>
          </a:r>
          <a:endParaRPr lang="es-CR" sz="1400" dirty="0">
            <a:latin typeface="+mn-lt"/>
          </a:endParaRPr>
        </a:p>
      </dgm:t>
    </dgm:pt>
    <dgm:pt modelId="{AF088F56-9A0E-4B16-AAA1-10EB2F52828C}" type="parTrans" cxnId="{4BA4CEE4-7808-44DB-9815-667D12830B73}">
      <dgm:prSet/>
      <dgm:spPr/>
      <dgm:t>
        <a:bodyPr/>
        <a:lstStyle/>
        <a:p>
          <a:endParaRPr lang="es-CR"/>
        </a:p>
      </dgm:t>
    </dgm:pt>
    <dgm:pt modelId="{8503E19C-B116-49A9-8500-8174CBA5FEB2}" type="sibTrans" cxnId="{4BA4CEE4-7808-44DB-9815-667D12830B73}">
      <dgm:prSet/>
      <dgm:spPr/>
      <dgm:t>
        <a:bodyPr/>
        <a:lstStyle/>
        <a:p>
          <a:endParaRPr lang="es-CR"/>
        </a:p>
      </dgm:t>
    </dgm:pt>
    <dgm:pt modelId="{0EB2E81C-9320-4271-A37F-A5A1462F2778}" type="pres">
      <dgm:prSet presAssocID="{09D8F6E1-1594-4D3B-B8E4-451ABAAEE48E}" presName="linearFlow" presStyleCnt="0">
        <dgm:presLayoutVars>
          <dgm:dir/>
          <dgm:resizeHandles val="exact"/>
        </dgm:presLayoutVars>
      </dgm:prSet>
      <dgm:spPr/>
    </dgm:pt>
    <dgm:pt modelId="{0D37742F-B95B-4E2E-9CCA-AFA77029152B}" type="pres">
      <dgm:prSet presAssocID="{7A3E4BDE-BBD1-414A-BB85-106F36952161}" presName="comp" presStyleCnt="0"/>
      <dgm:spPr/>
    </dgm:pt>
    <dgm:pt modelId="{0296AEF1-460C-4A6C-BEF7-7B50EC48CB12}" type="pres">
      <dgm:prSet presAssocID="{7A3E4BDE-BBD1-414A-BB85-106F36952161}" presName="rect2" presStyleLbl="node1" presStyleIdx="0" presStyleCnt="3" custScaleX="155012">
        <dgm:presLayoutVars>
          <dgm:bulletEnabled val="1"/>
        </dgm:presLayoutVars>
      </dgm:prSet>
      <dgm:spPr/>
    </dgm:pt>
    <dgm:pt modelId="{CA933F15-D191-4513-A7EA-0CD59DD5826B}" type="pres">
      <dgm:prSet presAssocID="{7A3E4BDE-BBD1-414A-BB85-106F36952161}" presName="rect1" presStyleLbl="lnNode1" presStyleIdx="0" presStyleCnt="3" custLinFactNeighborX="-54638" custLinFactNeighborY="685"/>
      <dgm:spPr>
        <a:blipFill rotWithShape="1">
          <a:blip xmlns:r="http://schemas.openxmlformats.org/officeDocument/2006/relationships" r:embed="rId2"/>
          <a:srcRect/>
          <a:stretch>
            <a:fillRect l="-3000" r="-3000"/>
          </a:stretch>
        </a:blipFill>
      </dgm:spPr>
    </dgm:pt>
    <dgm:pt modelId="{C1C275E9-4781-4781-8995-D49E815E53F8}" type="pres">
      <dgm:prSet presAssocID="{50F6CFFE-3EF4-499B-AB64-9C5F9AD9EFF7}" presName="sibTrans" presStyleCnt="0"/>
      <dgm:spPr/>
    </dgm:pt>
    <dgm:pt modelId="{0B3E6E4F-F3D8-4B6B-97D6-2DF3C40C0BF7}" type="pres">
      <dgm:prSet presAssocID="{27581400-CA26-414E-891A-A736F52DD323}" presName="comp" presStyleCnt="0"/>
      <dgm:spPr/>
    </dgm:pt>
    <dgm:pt modelId="{7193A7C6-D378-4E4B-B599-F9412DC3DFC3}" type="pres">
      <dgm:prSet presAssocID="{27581400-CA26-414E-891A-A736F52DD323}" presName="rect2" presStyleLbl="node1" presStyleIdx="1" presStyleCnt="3" custScaleX="142602">
        <dgm:presLayoutVars>
          <dgm:bulletEnabled val="1"/>
        </dgm:presLayoutVars>
      </dgm:prSet>
      <dgm:spPr/>
    </dgm:pt>
    <dgm:pt modelId="{B69D6CFD-3DF4-45A4-B305-0A4DF9F26B68}" type="pres">
      <dgm:prSet presAssocID="{27581400-CA26-414E-891A-A736F52DD323}" presName="rect1" presStyleLbl="lnNode1" presStyleIdx="1" presStyleCnt="3"/>
      <dgm:spPr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</dgm:spPr>
    </dgm:pt>
    <dgm:pt modelId="{D2B1D574-A41A-4D8A-B1B5-1E5ED0A3014D}" type="pres">
      <dgm:prSet presAssocID="{F10922D2-4C4F-4660-AFAC-FFBD7C02C616}" presName="sibTrans" presStyleCnt="0"/>
      <dgm:spPr/>
    </dgm:pt>
    <dgm:pt modelId="{1E75F07A-FB80-4094-8BEB-4566AE21E11D}" type="pres">
      <dgm:prSet presAssocID="{4E87977E-0951-4F01-A798-E3ABDC076038}" presName="comp" presStyleCnt="0"/>
      <dgm:spPr/>
    </dgm:pt>
    <dgm:pt modelId="{0567BE51-1D2A-4D34-9137-DC91283363F4}" type="pres">
      <dgm:prSet presAssocID="{4E87977E-0951-4F01-A798-E3ABDC076038}" presName="rect2" presStyleLbl="node1" presStyleIdx="2" presStyleCnt="3" custScaleX="106797">
        <dgm:presLayoutVars>
          <dgm:bulletEnabled val="1"/>
        </dgm:presLayoutVars>
      </dgm:prSet>
      <dgm:spPr/>
    </dgm:pt>
    <dgm:pt modelId="{5ECC9C0B-06AC-4D58-8923-079A5B50A62D}" type="pres">
      <dgm:prSet presAssocID="{4E87977E-0951-4F01-A798-E3ABDC076038}" presName="rect1" presStyleLbl="lnNode1" presStyleIdx="2" presStyleCnt="3"/>
      <dgm:spPr>
        <a:blipFill rotWithShape="1">
          <a:blip xmlns:r="http://schemas.openxmlformats.org/officeDocument/2006/relationships" r:embed="rId4"/>
          <a:srcRect/>
          <a:stretch>
            <a:fillRect t="-17000" b="-17000"/>
          </a:stretch>
        </a:blipFill>
      </dgm:spPr>
    </dgm:pt>
  </dgm:ptLst>
  <dgm:cxnLst>
    <dgm:cxn modelId="{EB3EC432-7328-4311-8351-142223DB5CD4}" type="presOf" srcId="{7A3E4BDE-BBD1-414A-BB85-106F36952161}" destId="{0296AEF1-460C-4A6C-BEF7-7B50EC48CB12}" srcOrd="0" destOrd="0" presId="urn:microsoft.com/office/officeart/2008/layout/AlternatingPictureBlocks"/>
    <dgm:cxn modelId="{FF51425B-70FF-4098-B62A-9E70D11DC843}" type="presOf" srcId="{09D8F6E1-1594-4D3B-B8E4-451ABAAEE48E}" destId="{0EB2E81C-9320-4271-A37F-A5A1462F2778}" srcOrd="0" destOrd="0" presId="urn:microsoft.com/office/officeart/2008/layout/AlternatingPictureBlocks"/>
    <dgm:cxn modelId="{04A0C352-8526-4EC5-AEC8-DC160DA92A4D}" type="presOf" srcId="{27581400-CA26-414E-891A-A736F52DD323}" destId="{7193A7C6-D378-4E4B-B599-F9412DC3DFC3}" srcOrd="0" destOrd="0" presId="urn:microsoft.com/office/officeart/2008/layout/AlternatingPictureBlocks"/>
    <dgm:cxn modelId="{B5357F94-6997-4611-B6C0-DF0C748F23F9}" type="presOf" srcId="{4E87977E-0951-4F01-A798-E3ABDC076038}" destId="{0567BE51-1D2A-4D34-9137-DC91283363F4}" srcOrd="0" destOrd="0" presId="urn:microsoft.com/office/officeart/2008/layout/AlternatingPictureBlocks"/>
    <dgm:cxn modelId="{A3D510B4-9AD3-401E-9ED6-13991F71B0DE}" srcId="{09D8F6E1-1594-4D3B-B8E4-451ABAAEE48E}" destId="{27581400-CA26-414E-891A-A736F52DD323}" srcOrd="1" destOrd="0" parTransId="{483CB289-EE82-41BD-917E-3D9C82243416}" sibTransId="{F10922D2-4C4F-4660-AFAC-FFBD7C02C616}"/>
    <dgm:cxn modelId="{94C7ADC4-DB67-4130-AE2D-B81FC57422BB}" srcId="{09D8F6E1-1594-4D3B-B8E4-451ABAAEE48E}" destId="{7A3E4BDE-BBD1-414A-BB85-106F36952161}" srcOrd="0" destOrd="0" parTransId="{7B387159-EF93-4970-A68A-F496F2B480A5}" sibTransId="{50F6CFFE-3EF4-499B-AB64-9C5F9AD9EFF7}"/>
    <dgm:cxn modelId="{4BA4CEE4-7808-44DB-9815-667D12830B73}" srcId="{09D8F6E1-1594-4D3B-B8E4-451ABAAEE48E}" destId="{4E87977E-0951-4F01-A798-E3ABDC076038}" srcOrd="2" destOrd="0" parTransId="{AF088F56-9A0E-4B16-AAA1-10EB2F52828C}" sibTransId="{8503E19C-B116-49A9-8500-8174CBA5FEB2}"/>
    <dgm:cxn modelId="{653F31CC-1EAE-44D5-B715-91528352CECC}" type="presParOf" srcId="{0EB2E81C-9320-4271-A37F-A5A1462F2778}" destId="{0D37742F-B95B-4E2E-9CCA-AFA77029152B}" srcOrd="0" destOrd="0" presId="urn:microsoft.com/office/officeart/2008/layout/AlternatingPictureBlocks"/>
    <dgm:cxn modelId="{0CDC024A-7829-4FAC-B2B8-5AE0902A0A18}" type="presParOf" srcId="{0D37742F-B95B-4E2E-9CCA-AFA77029152B}" destId="{0296AEF1-460C-4A6C-BEF7-7B50EC48CB12}" srcOrd="0" destOrd="0" presId="urn:microsoft.com/office/officeart/2008/layout/AlternatingPictureBlocks"/>
    <dgm:cxn modelId="{C5E3ADA5-4E9F-459F-A657-0C09BB718D83}" type="presParOf" srcId="{0D37742F-B95B-4E2E-9CCA-AFA77029152B}" destId="{CA933F15-D191-4513-A7EA-0CD59DD5826B}" srcOrd="1" destOrd="0" presId="urn:microsoft.com/office/officeart/2008/layout/AlternatingPictureBlocks"/>
    <dgm:cxn modelId="{2B42CE78-799F-4219-839A-77FDAA612ABC}" type="presParOf" srcId="{0EB2E81C-9320-4271-A37F-A5A1462F2778}" destId="{C1C275E9-4781-4781-8995-D49E815E53F8}" srcOrd="1" destOrd="0" presId="urn:microsoft.com/office/officeart/2008/layout/AlternatingPictureBlocks"/>
    <dgm:cxn modelId="{C24CA0C8-F2B0-4246-9D16-08D20F88853F}" type="presParOf" srcId="{0EB2E81C-9320-4271-A37F-A5A1462F2778}" destId="{0B3E6E4F-F3D8-4B6B-97D6-2DF3C40C0BF7}" srcOrd="2" destOrd="0" presId="urn:microsoft.com/office/officeart/2008/layout/AlternatingPictureBlocks"/>
    <dgm:cxn modelId="{A894C360-1DA3-4C9E-ACE7-64BD87704491}" type="presParOf" srcId="{0B3E6E4F-F3D8-4B6B-97D6-2DF3C40C0BF7}" destId="{7193A7C6-D378-4E4B-B599-F9412DC3DFC3}" srcOrd="0" destOrd="0" presId="urn:microsoft.com/office/officeart/2008/layout/AlternatingPictureBlocks"/>
    <dgm:cxn modelId="{EA2809B9-2647-4D90-A033-E14365656C0D}" type="presParOf" srcId="{0B3E6E4F-F3D8-4B6B-97D6-2DF3C40C0BF7}" destId="{B69D6CFD-3DF4-45A4-B305-0A4DF9F26B68}" srcOrd="1" destOrd="0" presId="urn:microsoft.com/office/officeart/2008/layout/AlternatingPictureBlocks"/>
    <dgm:cxn modelId="{157C86E9-5CF4-47B5-91F1-8159745765E4}" type="presParOf" srcId="{0EB2E81C-9320-4271-A37F-A5A1462F2778}" destId="{D2B1D574-A41A-4D8A-B1B5-1E5ED0A3014D}" srcOrd="3" destOrd="0" presId="urn:microsoft.com/office/officeart/2008/layout/AlternatingPictureBlocks"/>
    <dgm:cxn modelId="{D9F9E05B-9722-4124-BB51-A08EFA5BB9C2}" type="presParOf" srcId="{0EB2E81C-9320-4271-A37F-A5A1462F2778}" destId="{1E75F07A-FB80-4094-8BEB-4566AE21E11D}" srcOrd="4" destOrd="0" presId="urn:microsoft.com/office/officeart/2008/layout/AlternatingPictureBlocks"/>
    <dgm:cxn modelId="{7D195A79-498E-4D4A-98BF-A6236323B48C}" type="presParOf" srcId="{1E75F07A-FB80-4094-8BEB-4566AE21E11D}" destId="{0567BE51-1D2A-4D34-9137-DC91283363F4}" srcOrd="0" destOrd="0" presId="urn:microsoft.com/office/officeart/2008/layout/AlternatingPictureBlocks"/>
    <dgm:cxn modelId="{1AF2C2AF-0C36-45A9-9B8A-E601D90FD2D6}" type="presParOf" srcId="{1E75F07A-FB80-4094-8BEB-4566AE21E11D}" destId="{5ECC9C0B-06AC-4D58-8923-079A5B50A62D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B4A922-DE76-4611-8295-36A0C79E84E1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R"/>
        </a:p>
      </dgm:t>
    </dgm:pt>
    <dgm:pt modelId="{20F6E8F4-7D77-4BBD-9927-E59A852BECB5}">
      <dgm:prSet phldrT="[Texto]" phldr="1" custT="1"/>
      <dgm:spPr>
        <a:blipFill rotWithShape="0">
          <a:blip xmlns:r="http://schemas.openxmlformats.org/officeDocument/2006/relationships"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sz="100" dirty="0"/>
        </a:p>
      </dgm:t>
    </dgm:pt>
    <dgm:pt modelId="{B0E13D8C-DFF1-4988-968F-84FD95BD44A6}" type="parTrans" cxnId="{5321C523-1161-496C-B027-A5CA12EE0043}">
      <dgm:prSet/>
      <dgm:spPr/>
      <dgm:t>
        <a:bodyPr/>
        <a:lstStyle/>
        <a:p>
          <a:endParaRPr lang="es-CR"/>
        </a:p>
      </dgm:t>
    </dgm:pt>
    <dgm:pt modelId="{69FED85F-58E4-4706-B7B8-0C345DEE8306}" type="sibTrans" cxnId="{5321C523-1161-496C-B027-A5CA12EE0043}">
      <dgm:prSet/>
      <dgm:spPr/>
      <dgm:t>
        <a:bodyPr/>
        <a:lstStyle/>
        <a:p>
          <a:endParaRPr lang="es-CR"/>
        </a:p>
      </dgm:t>
    </dgm:pt>
    <dgm:pt modelId="{39B0C922-0580-42AD-B47A-88171BC6456D}">
      <dgm:prSet phldrT="[Texto]" phldr="1" custT="1"/>
      <dgm:spPr>
        <a:blipFill rotWithShape="0">
          <a:blip xmlns:r="http://schemas.openxmlformats.org/officeDocument/2006/relationships"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FFC00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sz="100" dirty="0"/>
        </a:p>
      </dgm:t>
    </dgm:pt>
    <dgm:pt modelId="{2BE9D81F-1BCF-4EC7-A646-237FD8EE9248}" type="parTrans" cxnId="{E551BDC2-1CDB-4E8C-B9B4-F62E2DD24300}">
      <dgm:prSet/>
      <dgm:spPr/>
      <dgm:t>
        <a:bodyPr/>
        <a:lstStyle/>
        <a:p>
          <a:endParaRPr lang="es-CR"/>
        </a:p>
      </dgm:t>
    </dgm:pt>
    <dgm:pt modelId="{C1076043-D294-4A28-8347-F5201996DA54}" type="sibTrans" cxnId="{E551BDC2-1CDB-4E8C-B9B4-F62E2DD24300}">
      <dgm:prSet/>
      <dgm:spPr/>
      <dgm:t>
        <a:bodyPr/>
        <a:lstStyle/>
        <a:p>
          <a:endParaRPr lang="es-CR"/>
        </a:p>
      </dgm:t>
    </dgm:pt>
    <dgm:pt modelId="{E3EA6D99-4EA3-4609-9192-7F7382B57DA9}">
      <dgm:prSet phldrT="[Texto]" custT="1"/>
      <dgm:spPr>
        <a:blipFill rotWithShape="0">
          <a:blip xmlns:r="http://schemas.openxmlformats.org/officeDocument/2006/relationships"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</dgm:spPr>
      <dgm:t>
        <a:bodyPr/>
        <a:lstStyle/>
        <a:p>
          <a:r>
            <a:rPr lang="es-CR" sz="100" dirty="0"/>
            <a:t>.</a:t>
          </a:r>
        </a:p>
      </dgm:t>
    </dgm:pt>
    <dgm:pt modelId="{FB137011-0A46-4F82-B92C-250AC1FFD0B0}" type="parTrans" cxnId="{E13CDA9B-D495-4E4D-BF85-DD6E75F74EDA}">
      <dgm:prSet/>
      <dgm:spPr/>
      <dgm:t>
        <a:bodyPr/>
        <a:lstStyle/>
        <a:p>
          <a:endParaRPr lang="es-CR"/>
        </a:p>
      </dgm:t>
    </dgm:pt>
    <dgm:pt modelId="{1B212325-E8E9-4BFD-8322-0A2D208F2A9C}" type="sibTrans" cxnId="{E13CDA9B-D495-4E4D-BF85-DD6E75F74EDA}">
      <dgm:prSet/>
      <dgm:spPr/>
      <dgm:t>
        <a:bodyPr/>
        <a:lstStyle/>
        <a:p>
          <a:endParaRPr lang="es-CR"/>
        </a:p>
      </dgm:t>
    </dgm:pt>
    <dgm:pt modelId="{A57BB3EC-7211-4B5E-B5AD-39112F09BA0E}">
      <dgm:prSet phldrT="[Texto]"/>
      <dgm:spPr>
        <a:blipFill rotWithShape="0">
          <a:blip xmlns:r="http://schemas.openxmlformats.org/officeDocument/2006/relationships" r:embed="rId4">
            <a:duotone>
              <a:srgbClr val="70AD47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837C5762-34D3-4299-BD83-CB8572E1854C}" type="parTrans" cxnId="{E1A2C9E1-27B4-402B-8812-FC620F3BB229}">
      <dgm:prSet/>
      <dgm:spPr/>
      <dgm:t>
        <a:bodyPr/>
        <a:lstStyle/>
        <a:p>
          <a:endParaRPr lang="es-CR"/>
        </a:p>
      </dgm:t>
    </dgm:pt>
    <dgm:pt modelId="{A2A9F324-9DDA-46D0-8754-394200D076F1}" type="sibTrans" cxnId="{E1A2C9E1-27B4-402B-8812-FC620F3BB229}">
      <dgm:prSet/>
      <dgm:spPr/>
      <dgm:t>
        <a:bodyPr/>
        <a:lstStyle/>
        <a:p>
          <a:endParaRPr lang="es-CR"/>
        </a:p>
      </dgm:t>
    </dgm:pt>
    <dgm:pt modelId="{59E39A84-7884-4859-9AF2-D86F5C4837F7}">
      <dgm:prSet phldrT="[Texto]"/>
      <dgm:spPr>
        <a:blipFill rotWithShape="0">
          <a:blip xmlns:r="http://schemas.openxmlformats.org/officeDocument/2006/relationships"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E7E6E6">
                <a:shade val="45000"/>
                <a:satMod val="135000"/>
              </a:srgbClr>
              <a:prstClr val="white"/>
            </a:duotone>
          </a:blip>
          <a:srcRect/>
          <a:stretch>
            <a:fillRect t="-3000" b="-3000"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5B6A8476-2AF0-4CCC-8070-35CCBD6C1A43}" type="parTrans" cxnId="{194F9A3D-E1FB-40FD-B769-83618BBD019A}">
      <dgm:prSet/>
      <dgm:spPr/>
      <dgm:t>
        <a:bodyPr/>
        <a:lstStyle/>
        <a:p>
          <a:endParaRPr lang="es-CR"/>
        </a:p>
      </dgm:t>
    </dgm:pt>
    <dgm:pt modelId="{A3A0A335-D853-4468-985D-D8A44689D52D}" type="sibTrans" cxnId="{194F9A3D-E1FB-40FD-B769-83618BBD019A}">
      <dgm:prSet/>
      <dgm:spPr/>
      <dgm:t>
        <a:bodyPr/>
        <a:lstStyle/>
        <a:p>
          <a:endParaRPr lang="es-CR"/>
        </a:p>
      </dgm:t>
    </dgm:pt>
    <dgm:pt modelId="{9D9F841B-7006-4856-B4CC-E08DD32BEEC1}" type="pres">
      <dgm:prSet presAssocID="{34B4A922-DE76-4611-8295-36A0C79E84E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10214712-A22B-40FB-AEA6-B9E90094FCEF}" type="pres">
      <dgm:prSet presAssocID="{34B4A922-DE76-4611-8295-36A0C79E84E1}" presName="cycle" presStyleCnt="0"/>
      <dgm:spPr/>
    </dgm:pt>
    <dgm:pt modelId="{0B28496D-E543-403F-A3C0-94E27433C1FE}" type="pres">
      <dgm:prSet presAssocID="{34B4A922-DE76-4611-8295-36A0C79E84E1}" presName="centerShape" presStyleCnt="0"/>
      <dgm:spPr/>
    </dgm:pt>
    <dgm:pt modelId="{28129657-D0F3-426D-B200-41BB534B48AD}" type="pres">
      <dgm:prSet presAssocID="{34B4A922-DE76-4611-8295-36A0C79E84E1}" presName="connSite" presStyleLbl="node1" presStyleIdx="0" presStyleCnt="6"/>
      <dgm:spPr/>
    </dgm:pt>
    <dgm:pt modelId="{93B0BA35-AF1E-452A-AAE2-07A67D37034C}" type="pres">
      <dgm:prSet presAssocID="{34B4A922-DE76-4611-8295-36A0C79E84E1}" presName="visible" presStyleLbl="node1" presStyleIdx="0" presStyleCnt="6" custScaleX="133100" custScaleY="133100" custLinFactNeighborX="-2507" custLinFactNeighborY="3465"/>
      <dgm:spPr>
        <a:blipFill rotWithShape="1">
          <a:blip xmlns:r="http://schemas.openxmlformats.org/officeDocument/2006/relationships"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AD47">
                <a:tint val="45000"/>
                <a:satMod val="400000"/>
              </a:srgbClr>
            </a:duotone>
          </a:blip>
          <a:srcRect/>
          <a:stretch>
            <a:fillRect/>
          </a:stretch>
        </a:blipFill>
        <a:ln>
          <a:noFill/>
        </a:ln>
      </dgm:spPr>
    </dgm:pt>
    <dgm:pt modelId="{EAA45E39-809A-4B51-A311-5BBFECF9141B}" type="pres">
      <dgm:prSet presAssocID="{B0E13D8C-DFF1-4988-968F-84FD95BD44A6}" presName="Name25" presStyleLbl="parChTrans1D1" presStyleIdx="0" presStyleCnt="5"/>
      <dgm:spPr/>
    </dgm:pt>
    <dgm:pt modelId="{B64D3E90-FD01-4AAD-A27B-50051EB8E0B7}" type="pres">
      <dgm:prSet presAssocID="{20F6E8F4-7D77-4BBD-9927-E59A852BECB5}" presName="node" presStyleCnt="0"/>
      <dgm:spPr/>
    </dgm:pt>
    <dgm:pt modelId="{14734A68-F07E-4DA2-B55B-E8650343E484}" type="pres">
      <dgm:prSet presAssocID="{20F6E8F4-7D77-4BBD-9927-E59A852BECB5}" presName="parentNode" presStyleLbl="node1" presStyleIdx="1" presStyleCnt="6" custScaleX="121000" custScaleY="121000">
        <dgm:presLayoutVars>
          <dgm:chMax val="1"/>
          <dgm:bulletEnabled val="1"/>
        </dgm:presLayoutVars>
      </dgm:prSet>
      <dgm:spPr/>
    </dgm:pt>
    <dgm:pt modelId="{3E27E93F-B9FA-404B-B461-63480C5E9CAB}" type="pres">
      <dgm:prSet presAssocID="{20F6E8F4-7D77-4BBD-9927-E59A852BECB5}" presName="childNode" presStyleLbl="revTx" presStyleIdx="0" presStyleCnt="0">
        <dgm:presLayoutVars>
          <dgm:bulletEnabled val="1"/>
        </dgm:presLayoutVars>
      </dgm:prSet>
      <dgm:spPr/>
    </dgm:pt>
    <dgm:pt modelId="{C141257C-E74E-4765-B668-938B52D52B12}" type="pres">
      <dgm:prSet presAssocID="{2BE9D81F-1BCF-4EC7-A646-237FD8EE9248}" presName="Name25" presStyleLbl="parChTrans1D1" presStyleIdx="1" presStyleCnt="5"/>
      <dgm:spPr/>
    </dgm:pt>
    <dgm:pt modelId="{DB192795-E529-4E48-918B-C3B1227817D5}" type="pres">
      <dgm:prSet presAssocID="{39B0C922-0580-42AD-B47A-88171BC6456D}" presName="node" presStyleCnt="0"/>
      <dgm:spPr/>
    </dgm:pt>
    <dgm:pt modelId="{3ACF158B-9EA1-4E60-B14B-55FD16694A7A}" type="pres">
      <dgm:prSet presAssocID="{39B0C922-0580-42AD-B47A-88171BC6456D}" presName="parentNode" presStyleLbl="node1" presStyleIdx="2" presStyleCnt="6" custScaleX="121000" custScaleY="121000">
        <dgm:presLayoutVars>
          <dgm:chMax val="1"/>
          <dgm:bulletEnabled val="1"/>
        </dgm:presLayoutVars>
      </dgm:prSet>
      <dgm:spPr/>
    </dgm:pt>
    <dgm:pt modelId="{5F59A18B-11F5-4FA3-95E0-DD3095854780}" type="pres">
      <dgm:prSet presAssocID="{39B0C922-0580-42AD-B47A-88171BC6456D}" presName="childNode" presStyleLbl="revTx" presStyleIdx="0" presStyleCnt="0">
        <dgm:presLayoutVars>
          <dgm:bulletEnabled val="1"/>
        </dgm:presLayoutVars>
      </dgm:prSet>
      <dgm:spPr/>
    </dgm:pt>
    <dgm:pt modelId="{67528924-28C1-4CFB-8942-91DFD99E9BFF}" type="pres">
      <dgm:prSet presAssocID="{FB137011-0A46-4F82-B92C-250AC1FFD0B0}" presName="Name25" presStyleLbl="parChTrans1D1" presStyleIdx="2" presStyleCnt="5"/>
      <dgm:spPr/>
    </dgm:pt>
    <dgm:pt modelId="{0FE414DA-2AA4-4F5D-9D7B-8AB2C17F5EC1}" type="pres">
      <dgm:prSet presAssocID="{E3EA6D99-4EA3-4609-9192-7F7382B57DA9}" presName="node" presStyleCnt="0"/>
      <dgm:spPr/>
    </dgm:pt>
    <dgm:pt modelId="{FF05D5CA-BAB6-4147-96B8-0D31E32AFEE3}" type="pres">
      <dgm:prSet presAssocID="{E3EA6D99-4EA3-4609-9192-7F7382B57DA9}" presName="parentNode" presStyleLbl="node1" presStyleIdx="3" presStyleCnt="6" custScaleX="110000" custScaleY="110000">
        <dgm:presLayoutVars>
          <dgm:chMax val="1"/>
          <dgm:bulletEnabled val="1"/>
        </dgm:presLayoutVars>
      </dgm:prSet>
      <dgm:spPr/>
    </dgm:pt>
    <dgm:pt modelId="{FBA27C55-5B99-4734-8FDD-7C2013A9F0BD}" type="pres">
      <dgm:prSet presAssocID="{E3EA6D99-4EA3-4609-9192-7F7382B57DA9}" presName="childNode" presStyleLbl="revTx" presStyleIdx="0" presStyleCnt="0">
        <dgm:presLayoutVars>
          <dgm:bulletEnabled val="1"/>
        </dgm:presLayoutVars>
      </dgm:prSet>
      <dgm:spPr/>
    </dgm:pt>
    <dgm:pt modelId="{C49C1EDB-FB88-4A3B-95A9-D3663A6FC4E0}" type="pres">
      <dgm:prSet presAssocID="{5B6A8476-2AF0-4CCC-8070-35CCBD6C1A43}" presName="Name25" presStyleLbl="parChTrans1D1" presStyleIdx="3" presStyleCnt="5"/>
      <dgm:spPr/>
    </dgm:pt>
    <dgm:pt modelId="{E530406C-1A1F-4798-9CFD-6B90E7F250BB}" type="pres">
      <dgm:prSet presAssocID="{59E39A84-7884-4859-9AF2-D86F5C4837F7}" presName="node" presStyleCnt="0"/>
      <dgm:spPr/>
    </dgm:pt>
    <dgm:pt modelId="{9496444F-963D-4048-A9ED-22593E4A3D2E}" type="pres">
      <dgm:prSet presAssocID="{59E39A84-7884-4859-9AF2-D86F5C4837F7}" presName="parentNode" presStyleLbl="node1" presStyleIdx="4" presStyleCnt="6" custScaleX="121000" custScaleY="121000">
        <dgm:presLayoutVars>
          <dgm:chMax val="1"/>
          <dgm:bulletEnabled val="1"/>
        </dgm:presLayoutVars>
      </dgm:prSet>
      <dgm:spPr/>
    </dgm:pt>
    <dgm:pt modelId="{FC359166-6CDC-40CA-BA3E-B14586C02637}" type="pres">
      <dgm:prSet presAssocID="{59E39A84-7884-4859-9AF2-D86F5C4837F7}" presName="childNode" presStyleLbl="revTx" presStyleIdx="0" presStyleCnt="0">
        <dgm:presLayoutVars>
          <dgm:bulletEnabled val="1"/>
        </dgm:presLayoutVars>
      </dgm:prSet>
      <dgm:spPr/>
    </dgm:pt>
    <dgm:pt modelId="{0E46C10C-5B72-4A32-A9B1-CADA4B6AE2ED}" type="pres">
      <dgm:prSet presAssocID="{837C5762-34D3-4299-BD83-CB8572E1854C}" presName="Name25" presStyleLbl="parChTrans1D1" presStyleIdx="4" presStyleCnt="5"/>
      <dgm:spPr/>
    </dgm:pt>
    <dgm:pt modelId="{873F74C5-8563-4052-899A-99B87179010D}" type="pres">
      <dgm:prSet presAssocID="{A57BB3EC-7211-4B5E-B5AD-39112F09BA0E}" presName="node" presStyleCnt="0"/>
      <dgm:spPr/>
    </dgm:pt>
    <dgm:pt modelId="{5E94452A-52B5-4154-924F-750AE12904E6}" type="pres">
      <dgm:prSet presAssocID="{A57BB3EC-7211-4B5E-B5AD-39112F09BA0E}" presName="parentNode" presStyleLbl="node1" presStyleIdx="5" presStyleCnt="6">
        <dgm:presLayoutVars>
          <dgm:chMax val="1"/>
          <dgm:bulletEnabled val="1"/>
        </dgm:presLayoutVars>
      </dgm:prSet>
      <dgm:spPr/>
    </dgm:pt>
    <dgm:pt modelId="{459CDEEE-69DC-44AB-B942-4DBE9975C904}" type="pres">
      <dgm:prSet presAssocID="{A57BB3EC-7211-4B5E-B5AD-39112F09BA0E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A7812304-942A-4A34-84AA-2219AD0693BB}" type="presOf" srcId="{2BE9D81F-1BCF-4EC7-A646-237FD8EE9248}" destId="{C141257C-E74E-4765-B668-938B52D52B12}" srcOrd="0" destOrd="0" presId="urn:microsoft.com/office/officeart/2005/8/layout/radial2"/>
    <dgm:cxn modelId="{84BEBC12-88DA-4CD9-A26C-0A79D4E1D1AE}" type="presOf" srcId="{E3EA6D99-4EA3-4609-9192-7F7382B57DA9}" destId="{FF05D5CA-BAB6-4147-96B8-0D31E32AFEE3}" srcOrd="0" destOrd="0" presId="urn:microsoft.com/office/officeart/2005/8/layout/radial2"/>
    <dgm:cxn modelId="{4961CC17-5F85-4ACC-AC46-8855E54521B7}" type="presOf" srcId="{B0E13D8C-DFF1-4988-968F-84FD95BD44A6}" destId="{EAA45E39-809A-4B51-A311-5BBFECF9141B}" srcOrd="0" destOrd="0" presId="urn:microsoft.com/office/officeart/2005/8/layout/radial2"/>
    <dgm:cxn modelId="{8FB8DD17-C1B7-4A77-9CEB-A6CC82F0D47E}" type="presOf" srcId="{5B6A8476-2AF0-4CCC-8070-35CCBD6C1A43}" destId="{C49C1EDB-FB88-4A3B-95A9-D3663A6FC4E0}" srcOrd="0" destOrd="0" presId="urn:microsoft.com/office/officeart/2005/8/layout/radial2"/>
    <dgm:cxn modelId="{5321C523-1161-496C-B027-A5CA12EE0043}" srcId="{34B4A922-DE76-4611-8295-36A0C79E84E1}" destId="{20F6E8F4-7D77-4BBD-9927-E59A852BECB5}" srcOrd="0" destOrd="0" parTransId="{B0E13D8C-DFF1-4988-968F-84FD95BD44A6}" sibTransId="{69FED85F-58E4-4706-B7B8-0C345DEE8306}"/>
    <dgm:cxn modelId="{7FFD732C-23F5-4D1A-B16C-65196A8764F1}" type="presOf" srcId="{59E39A84-7884-4859-9AF2-D86F5C4837F7}" destId="{9496444F-963D-4048-A9ED-22593E4A3D2E}" srcOrd="0" destOrd="0" presId="urn:microsoft.com/office/officeart/2005/8/layout/radial2"/>
    <dgm:cxn modelId="{194F9A3D-E1FB-40FD-B769-83618BBD019A}" srcId="{34B4A922-DE76-4611-8295-36A0C79E84E1}" destId="{59E39A84-7884-4859-9AF2-D86F5C4837F7}" srcOrd="3" destOrd="0" parTransId="{5B6A8476-2AF0-4CCC-8070-35CCBD6C1A43}" sibTransId="{A3A0A335-D853-4468-985D-D8A44689D52D}"/>
    <dgm:cxn modelId="{BBA82D43-05CA-497D-88A0-BAF4D5539643}" type="presOf" srcId="{20F6E8F4-7D77-4BBD-9927-E59A852BECB5}" destId="{14734A68-F07E-4DA2-B55B-E8650343E484}" srcOrd="0" destOrd="0" presId="urn:microsoft.com/office/officeart/2005/8/layout/radial2"/>
    <dgm:cxn modelId="{A1855A8B-3CB0-404F-9453-97A65329C860}" type="presOf" srcId="{837C5762-34D3-4299-BD83-CB8572E1854C}" destId="{0E46C10C-5B72-4A32-A9B1-CADA4B6AE2ED}" srcOrd="0" destOrd="0" presId="urn:microsoft.com/office/officeart/2005/8/layout/radial2"/>
    <dgm:cxn modelId="{E13CDA9B-D495-4E4D-BF85-DD6E75F74EDA}" srcId="{34B4A922-DE76-4611-8295-36A0C79E84E1}" destId="{E3EA6D99-4EA3-4609-9192-7F7382B57DA9}" srcOrd="2" destOrd="0" parTransId="{FB137011-0A46-4F82-B92C-250AC1FFD0B0}" sibTransId="{1B212325-E8E9-4BFD-8322-0A2D208F2A9C}"/>
    <dgm:cxn modelId="{CDF2D2AF-9B3D-44D9-BF79-05FE75B40F8F}" type="presOf" srcId="{39B0C922-0580-42AD-B47A-88171BC6456D}" destId="{3ACF158B-9EA1-4E60-B14B-55FD16694A7A}" srcOrd="0" destOrd="0" presId="urn:microsoft.com/office/officeart/2005/8/layout/radial2"/>
    <dgm:cxn modelId="{E551BDC2-1CDB-4E8C-B9B4-F62E2DD24300}" srcId="{34B4A922-DE76-4611-8295-36A0C79E84E1}" destId="{39B0C922-0580-42AD-B47A-88171BC6456D}" srcOrd="1" destOrd="0" parTransId="{2BE9D81F-1BCF-4EC7-A646-237FD8EE9248}" sibTransId="{C1076043-D294-4A28-8347-F5201996DA54}"/>
    <dgm:cxn modelId="{FBB0E7D8-0C79-40C1-9AC5-8CB9E0C8EEB2}" type="presOf" srcId="{34B4A922-DE76-4611-8295-36A0C79E84E1}" destId="{9D9F841B-7006-4856-B4CC-E08DD32BEEC1}" srcOrd="0" destOrd="0" presId="urn:microsoft.com/office/officeart/2005/8/layout/radial2"/>
    <dgm:cxn modelId="{E1A2C9E1-27B4-402B-8812-FC620F3BB229}" srcId="{34B4A922-DE76-4611-8295-36A0C79E84E1}" destId="{A57BB3EC-7211-4B5E-B5AD-39112F09BA0E}" srcOrd="4" destOrd="0" parTransId="{837C5762-34D3-4299-BD83-CB8572E1854C}" sibTransId="{A2A9F324-9DDA-46D0-8754-394200D076F1}"/>
    <dgm:cxn modelId="{69212FE2-3EC0-415F-88CC-16986BD2A72D}" type="presOf" srcId="{A57BB3EC-7211-4B5E-B5AD-39112F09BA0E}" destId="{5E94452A-52B5-4154-924F-750AE12904E6}" srcOrd="0" destOrd="0" presId="urn:microsoft.com/office/officeart/2005/8/layout/radial2"/>
    <dgm:cxn modelId="{E041E0F8-1087-4FB2-944E-EFBD93A5A379}" type="presOf" srcId="{FB137011-0A46-4F82-B92C-250AC1FFD0B0}" destId="{67528924-28C1-4CFB-8942-91DFD99E9BFF}" srcOrd="0" destOrd="0" presId="urn:microsoft.com/office/officeart/2005/8/layout/radial2"/>
    <dgm:cxn modelId="{2B9FA099-0976-4884-A212-9F9582E5BB1F}" type="presParOf" srcId="{9D9F841B-7006-4856-B4CC-E08DD32BEEC1}" destId="{10214712-A22B-40FB-AEA6-B9E90094FCEF}" srcOrd="0" destOrd="0" presId="urn:microsoft.com/office/officeart/2005/8/layout/radial2"/>
    <dgm:cxn modelId="{9FCF87A1-C353-424D-BD8A-7E5F68E5903E}" type="presParOf" srcId="{10214712-A22B-40FB-AEA6-B9E90094FCEF}" destId="{0B28496D-E543-403F-A3C0-94E27433C1FE}" srcOrd="0" destOrd="0" presId="urn:microsoft.com/office/officeart/2005/8/layout/radial2"/>
    <dgm:cxn modelId="{DEDB2E43-EEDB-4F6C-94CA-897C8FFF5414}" type="presParOf" srcId="{0B28496D-E543-403F-A3C0-94E27433C1FE}" destId="{28129657-D0F3-426D-B200-41BB534B48AD}" srcOrd="0" destOrd="0" presId="urn:microsoft.com/office/officeart/2005/8/layout/radial2"/>
    <dgm:cxn modelId="{6D3E4788-EF23-4A54-A0B5-DB2A4B3BE193}" type="presParOf" srcId="{0B28496D-E543-403F-A3C0-94E27433C1FE}" destId="{93B0BA35-AF1E-452A-AAE2-07A67D37034C}" srcOrd="1" destOrd="0" presId="urn:microsoft.com/office/officeart/2005/8/layout/radial2"/>
    <dgm:cxn modelId="{AB770B91-779F-46F0-A747-EABFC97065DB}" type="presParOf" srcId="{10214712-A22B-40FB-AEA6-B9E90094FCEF}" destId="{EAA45E39-809A-4B51-A311-5BBFECF9141B}" srcOrd="1" destOrd="0" presId="urn:microsoft.com/office/officeart/2005/8/layout/radial2"/>
    <dgm:cxn modelId="{B11E3E1D-4866-47EE-9EBC-B8AA09F3DD7D}" type="presParOf" srcId="{10214712-A22B-40FB-AEA6-B9E90094FCEF}" destId="{B64D3E90-FD01-4AAD-A27B-50051EB8E0B7}" srcOrd="2" destOrd="0" presId="urn:microsoft.com/office/officeart/2005/8/layout/radial2"/>
    <dgm:cxn modelId="{0AB6E20B-B8AE-4BCB-9F96-78BDF4AADBCE}" type="presParOf" srcId="{B64D3E90-FD01-4AAD-A27B-50051EB8E0B7}" destId="{14734A68-F07E-4DA2-B55B-E8650343E484}" srcOrd="0" destOrd="0" presId="urn:microsoft.com/office/officeart/2005/8/layout/radial2"/>
    <dgm:cxn modelId="{B05CD3F0-6970-4F0C-8946-3D75FD412976}" type="presParOf" srcId="{B64D3E90-FD01-4AAD-A27B-50051EB8E0B7}" destId="{3E27E93F-B9FA-404B-B461-63480C5E9CAB}" srcOrd="1" destOrd="0" presId="urn:microsoft.com/office/officeart/2005/8/layout/radial2"/>
    <dgm:cxn modelId="{08BB0750-8B96-4EB8-9B06-01F58DC97D06}" type="presParOf" srcId="{10214712-A22B-40FB-AEA6-B9E90094FCEF}" destId="{C141257C-E74E-4765-B668-938B52D52B12}" srcOrd="3" destOrd="0" presId="urn:microsoft.com/office/officeart/2005/8/layout/radial2"/>
    <dgm:cxn modelId="{506E8BA9-91C6-4E69-BF05-CA44FD482E33}" type="presParOf" srcId="{10214712-A22B-40FB-AEA6-B9E90094FCEF}" destId="{DB192795-E529-4E48-918B-C3B1227817D5}" srcOrd="4" destOrd="0" presId="urn:microsoft.com/office/officeart/2005/8/layout/radial2"/>
    <dgm:cxn modelId="{253E60E7-238F-4E93-910D-1328AF08B594}" type="presParOf" srcId="{DB192795-E529-4E48-918B-C3B1227817D5}" destId="{3ACF158B-9EA1-4E60-B14B-55FD16694A7A}" srcOrd="0" destOrd="0" presId="urn:microsoft.com/office/officeart/2005/8/layout/radial2"/>
    <dgm:cxn modelId="{4EC9E9E2-4689-4C8C-89DA-150D8AF74F93}" type="presParOf" srcId="{DB192795-E529-4E48-918B-C3B1227817D5}" destId="{5F59A18B-11F5-4FA3-95E0-DD3095854780}" srcOrd="1" destOrd="0" presId="urn:microsoft.com/office/officeart/2005/8/layout/radial2"/>
    <dgm:cxn modelId="{B3B516EA-B02F-46A9-A23B-3C3F5DA21DEA}" type="presParOf" srcId="{10214712-A22B-40FB-AEA6-B9E90094FCEF}" destId="{67528924-28C1-4CFB-8942-91DFD99E9BFF}" srcOrd="5" destOrd="0" presId="urn:microsoft.com/office/officeart/2005/8/layout/radial2"/>
    <dgm:cxn modelId="{15DEBBB1-5116-4C63-90FF-0E28B1517EF6}" type="presParOf" srcId="{10214712-A22B-40FB-AEA6-B9E90094FCEF}" destId="{0FE414DA-2AA4-4F5D-9D7B-8AB2C17F5EC1}" srcOrd="6" destOrd="0" presId="urn:microsoft.com/office/officeart/2005/8/layout/radial2"/>
    <dgm:cxn modelId="{A6E9D245-7732-4B06-964D-DE557D1FFD09}" type="presParOf" srcId="{0FE414DA-2AA4-4F5D-9D7B-8AB2C17F5EC1}" destId="{FF05D5CA-BAB6-4147-96B8-0D31E32AFEE3}" srcOrd="0" destOrd="0" presId="urn:microsoft.com/office/officeart/2005/8/layout/radial2"/>
    <dgm:cxn modelId="{9B283EF8-9572-4410-948F-5FD0C344FE91}" type="presParOf" srcId="{0FE414DA-2AA4-4F5D-9D7B-8AB2C17F5EC1}" destId="{FBA27C55-5B99-4734-8FDD-7C2013A9F0BD}" srcOrd="1" destOrd="0" presId="urn:microsoft.com/office/officeart/2005/8/layout/radial2"/>
    <dgm:cxn modelId="{C4DC7738-820F-464B-A4F3-5AC82BD5FCF2}" type="presParOf" srcId="{10214712-A22B-40FB-AEA6-B9E90094FCEF}" destId="{C49C1EDB-FB88-4A3B-95A9-D3663A6FC4E0}" srcOrd="7" destOrd="0" presId="urn:microsoft.com/office/officeart/2005/8/layout/radial2"/>
    <dgm:cxn modelId="{660E8142-F576-41C7-ABB6-5120322981D5}" type="presParOf" srcId="{10214712-A22B-40FB-AEA6-B9E90094FCEF}" destId="{E530406C-1A1F-4798-9CFD-6B90E7F250BB}" srcOrd="8" destOrd="0" presId="urn:microsoft.com/office/officeart/2005/8/layout/radial2"/>
    <dgm:cxn modelId="{CFD3104A-FF20-4A7A-A65C-470690C2B384}" type="presParOf" srcId="{E530406C-1A1F-4798-9CFD-6B90E7F250BB}" destId="{9496444F-963D-4048-A9ED-22593E4A3D2E}" srcOrd="0" destOrd="0" presId="urn:microsoft.com/office/officeart/2005/8/layout/radial2"/>
    <dgm:cxn modelId="{65421F2C-0C77-4C94-976C-07A6B317BA77}" type="presParOf" srcId="{E530406C-1A1F-4798-9CFD-6B90E7F250BB}" destId="{FC359166-6CDC-40CA-BA3E-B14586C02637}" srcOrd="1" destOrd="0" presId="urn:microsoft.com/office/officeart/2005/8/layout/radial2"/>
    <dgm:cxn modelId="{020163FB-2B04-43C3-B579-B224596903AE}" type="presParOf" srcId="{10214712-A22B-40FB-AEA6-B9E90094FCEF}" destId="{0E46C10C-5B72-4A32-A9B1-CADA4B6AE2ED}" srcOrd="9" destOrd="0" presId="urn:microsoft.com/office/officeart/2005/8/layout/radial2"/>
    <dgm:cxn modelId="{42EBB4CA-0637-4EEC-AD4B-312DA9C2F38B}" type="presParOf" srcId="{10214712-A22B-40FB-AEA6-B9E90094FCEF}" destId="{873F74C5-8563-4052-899A-99B87179010D}" srcOrd="10" destOrd="0" presId="urn:microsoft.com/office/officeart/2005/8/layout/radial2"/>
    <dgm:cxn modelId="{C18A04E5-5BBA-4015-ACF8-A660A4FD9A4D}" type="presParOf" srcId="{873F74C5-8563-4052-899A-99B87179010D}" destId="{5E94452A-52B5-4154-924F-750AE12904E6}" srcOrd="0" destOrd="0" presId="urn:microsoft.com/office/officeart/2005/8/layout/radial2"/>
    <dgm:cxn modelId="{297285E1-EEB7-4035-96E8-4D4AC21F22E2}" type="presParOf" srcId="{873F74C5-8563-4052-899A-99B87179010D}" destId="{459CDEEE-69DC-44AB-B942-4DBE9975C904}" srcOrd="1" destOrd="0" presId="urn:microsoft.com/office/officeart/2005/8/layout/radial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0447D-842E-4DCD-8697-BDF015D2B635}" type="doc">
      <dgm:prSet loTypeId="urn:microsoft.com/office/officeart/2005/8/layout/radial6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DA9E2E26-B103-496F-9926-75E943305D63}">
      <dgm:prSet phldrT="[Texto]"/>
      <dgm:spPr>
        <a:blipFill rotWithShape="0"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r>
            <a:rPr lang="es-CR" dirty="0"/>
            <a:t>.</a:t>
          </a:r>
        </a:p>
      </dgm:t>
    </dgm:pt>
    <dgm:pt modelId="{9553710C-67A5-4DC7-A464-0704EF297423}" type="parTrans" cxnId="{E3858B22-C1BD-438C-896C-86C4F09D6744}">
      <dgm:prSet/>
      <dgm:spPr/>
      <dgm:t>
        <a:bodyPr/>
        <a:lstStyle/>
        <a:p>
          <a:endParaRPr lang="es-CR"/>
        </a:p>
      </dgm:t>
    </dgm:pt>
    <dgm:pt modelId="{613CD5E1-7EAA-4B1B-A174-B8DC1FFDFD46}" type="sibTrans" cxnId="{E3858B22-C1BD-438C-896C-86C4F09D6744}">
      <dgm:prSet/>
      <dgm:spPr/>
      <dgm:t>
        <a:bodyPr/>
        <a:lstStyle/>
        <a:p>
          <a:endParaRPr lang="es-CR"/>
        </a:p>
      </dgm:t>
    </dgm:pt>
    <dgm:pt modelId="{B19B6EC8-1A32-421F-AA18-46D64E7044CC}">
      <dgm:prSet phldrT="[Texto]"/>
      <dgm:spPr>
        <a:blipFill rotWithShape="0">
          <a:blip xmlns:r="http://schemas.openxmlformats.org/officeDocument/2006/relationships"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CR" dirty="0"/>
        </a:p>
      </dgm:t>
    </dgm:pt>
    <dgm:pt modelId="{98E3877E-61CE-43A5-9A8B-87113565A5F5}" type="parTrans" cxnId="{9CDF4A6F-BF87-4535-9227-B710804B841C}">
      <dgm:prSet/>
      <dgm:spPr/>
      <dgm:t>
        <a:bodyPr/>
        <a:lstStyle/>
        <a:p>
          <a:endParaRPr lang="es-CR"/>
        </a:p>
      </dgm:t>
    </dgm:pt>
    <dgm:pt modelId="{77435C6B-8080-4A52-A38F-3BA122B8BADB}" type="sibTrans" cxnId="{9CDF4A6F-BF87-4535-9227-B710804B841C}">
      <dgm:prSet/>
      <dgm:spPr/>
      <dgm:t>
        <a:bodyPr/>
        <a:lstStyle/>
        <a:p>
          <a:endParaRPr lang="es-CR"/>
        </a:p>
      </dgm:t>
    </dgm:pt>
    <dgm:pt modelId="{F6119498-090F-4243-A0F2-1765B0EF42D2}">
      <dgm:prSet phldrT="[Texto]"/>
      <dgm:spPr>
        <a:blipFill rotWithShape="0">
          <a:blip xmlns:r="http://schemas.openxmlformats.org/officeDocument/2006/relationships"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es-CR" dirty="0"/>
        </a:p>
      </dgm:t>
    </dgm:pt>
    <dgm:pt modelId="{7C3BBE22-E857-4813-919A-B601A702FA53}" type="sibTrans" cxnId="{88BC71A2-2BB0-402A-9D90-9291087D28FF}">
      <dgm:prSet/>
      <dgm:spPr/>
      <dgm:t>
        <a:bodyPr/>
        <a:lstStyle/>
        <a:p>
          <a:endParaRPr lang="es-CR"/>
        </a:p>
      </dgm:t>
    </dgm:pt>
    <dgm:pt modelId="{D26C9F9C-65D1-4EF8-B3FE-E52258A90842}" type="parTrans" cxnId="{88BC71A2-2BB0-402A-9D90-9291087D28FF}">
      <dgm:prSet/>
      <dgm:spPr/>
      <dgm:t>
        <a:bodyPr/>
        <a:lstStyle/>
        <a:p>
          <a:endParaRPr lang="es-CR"/>
        </a:p>
      </dgm:t>
    </dgm:pt>
    <dgm:pt modelId="{47E6358A-4E4A-4791-ABCD-D3D410DD8AF2}">
      <dgm:prSet phldrT="[Texto]"/>
      <dgm:spPr>
        <a:blipFill rotWithShape="0">
          <a:blip xmlns:r="http://schemas.openxmlformats.org/officeDocument/2006/relationships"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E9C68468-0183-4CEA-85F9-218CEDA7B4A8}" type="parTrans" cxnId="{3DF297FE-A1C4-42E1-A31C-FBACB43E6ADE}">
      <dgm:prSet/>
      <dgm:spPr/>
      <dgm:t>
        <a:bodyPr/>
        <a:lstStyle/>
        <a:p>
          <a:endParaRPr lang="es-CR"/>
        </a:p>
      </dgm:t>
    </dgm:pt>
    <dgm:pt modelId="{ADFC823C-5ECA-4B60-8F63-676818CE0949}" type="sibTrans" cxnId="{3DF297FE-A1C4-42E1-A31C-FBACB43E6ADE}">
      <dgm:prSet/>
      <dgm:spPr/>
      <dgm:t>
        <a:bodyPr/>
        <a:lstStyle/>
        <a:p>
          <a:endParaRPr lang="es-CR"/>
        </a:p>
      </dgm:t>
    </dgm:pt>
    <dgm:pt modelId="{875EDC92-E039-437A-A15E-5E5C86A2C780}">
      <dgm:prSet phldrT="[Texto]"/>
      <dgm:spPr>
        <a:blipFill rotWithShape="0">
          <a:blip xmlns:r="http://schemas.openxmlformats.org/officeDocument/2006/relationships"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0436601C-B361-48D1-9CA2-10B06A811757}" type="parTrans" cxnId="{BFBC6CB8-F67C-403A-816F-C937F4004078}">
      <dgm:prSet/>
      <dgm:spPr/>
      <dgm:t>
        <a:bodyPr/>
        <a:lstStyle/>
        <a:p>
          <a:endParaRPr lang="es-CR"/>
        </a:p>
      </dgm:t>
    </dgm:pt>
    <dgm:pt modelId="{53C99421-F44A-47D8-AD9A-AE63177A87B8}" type="sibTrans" cxnId="{BFBC6CB8-F67C-403A-816F-C937F4004078}">
      <dgm:prSet/>
      <dgm:spPr/>
      <dgm:t>
        <a:bodyPr/>
        <a:lstStyle/>
        <a:p>
          <a:endParaRPr lang="es-CR"/>
        </a:p>
      </dgm:t>
    </dgm:pt>
    <dgm:pt modelId="{8FAEAFAE-5979-4A38-93F7-2428C0B2AEB2}">
      <dgm:prSet phldrT="[Texto]"/>
      <dgm:spPr>
        <a:blipFill rotWithShape="0">
          <a:blip xmlns:r="http://schemas.openxmlformats.org/officeDocument/2006/relationships" r:embed="rId6"/>
          <a:srcRect/>
          <a:stretch>
            <a:fillRect l="-1000" r="-1000"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EDACA5EE-049F-4203-AFE6-1F0A6780104F}" type="parTrans" cxnId="{BB06C5A3-25B1-444D-86A0-4169DBC3D858}">
      <dgm:prSet/>
      <dgm:spPr/>
      <dgm:t>
        <a:bodyPr/>
        <a:lstStyle/>
        <a:p>
          <a:endParaRPr lang="es-CR"/>
        </a:p>
      </dgm:t>
    </dgm:pt>
    <dgm:pt modelId="{38A5809F-9B62-4733-BDDF-2D4BFC33626F}" type="sibTrans" cxnId="{BB06C5A3-25B1-444D-86A0-4169DBC3D858}">
      <dgm:prSet/>
      <dgm:spPr/>
      <dgm:t>
        <a:bodyPr/>
        <a:lstStyle/>
        <a:p>
          <a:endParaRPr lang="es-CR"/>
        </a:p>
      </dgm:t>
    </dgm:pt>
    <dgm:pt modelId="{60AA1330-D41A-45F7-A0B7-110DE3A0BB20}">
      <dgm:prSet phldrT="[Texto]" custT="1"/>
      <dgm:spPr>
        <a:blipFill rotWithShape="0">
          <a:blip xmlns:r="http://schemas.openxmlformats.org/officeDocument/2006/relationships"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r>
            <a:rPr lang="es-CR" sz="100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dgm:t>
    </dgm:pt>
    <dgm:pt modelId="{2B0CDDD0-31CF-4AA4-B4F6-5542CCBEE2A8}" type="parTrans" cxnId="{D46628CF-8445-44FC-BE9B-A297DE0D606E}">
      <dgm:prSet/>
      <dgm:spPr/>
      <dgm:t>
        <a:bodyPr/>
        <a:lstStyle/>
        <a:p>
          <a:endParaRPr lang="es-CR"/>
        </a:p>
      </dgm:t>
    </dgm:pt>
    <dgm:pt modelId="{EF1891AE-CE15-45FA-A9D2-022577A4D813}" type="sibTrans" cxnId="{D46628CF-8445-44FC-BE9B-A297DE0D606E}">
      <dgm:prSet/>
      <dgm:spPr/>
      <dgm:t>
        <a:bodyPr/>
        <a:lstStyle/>
        <a:p>
          <a:endParaRPr lang="es-CR"/>
        </a:p>
      </dgm:t>
    </dgm:pt>
    <dgm:pt modelId="{5C8926E3-40FC-4F0A-86FE-55DB9ADECD0E}">
      <dgm:prSet phldrT="[Texto]"/>
      <dgm:spPr>
        <a:blipFill rotWithShape="0">
          <a:blip xmlns:r="http://schemas.openxmlformats.org/officeDocument/2006/relationships"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07CB3C15-3E39-4A56-8D21-F55AE115A616}" type="parTrans" cxnId="{CF3663CE-1BD9-4859-A5A6-374DA435C5AD}">
      <dgm:prSet/>
      <dgm:spPr/>
      <dgm:t>
        <a:bodyPr/>
        <a:lstStyle/>
        <a:p>
          <a:endParaRPr lang="es-CR"/>
        </a:p>
      </dgm:t>
    </dgm:pt>
    <dgm:pt modelId="{8825018F-DE03-43C6-A55A-ADF5082A6F8F}" type="sibTrans" cxnId="{CF3663CE-1BD9-4859-A5A6-374DA435C5AD}">
      <dgm:prSet/>
      <dgm:spPr/>
      <dgm:t>
        <a:bodyPr/>
        <a:lstStyle/>
        <a:p>
          <a:endParaRPr lang="es-CR"/>
        </a:p>
      </dgm:t>
    </dgm:pt>
    <dgm:pt modelId="{BFE90E8F-52B9-4326-9D91-7A65B2B99C64}">
      <dgm:prSet phldrT="[Texto]" custT="1"/>
      <dgm:spPr>
        <a:blipFill rotWithShape="0">
          <a:blip xmlns:r="http://schemas.openxmlformats.org/officeDocument/2006/relationships"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s-CR" sz="100" dirty="0"/>
            <a:t>.</a:t>
          </a:r>
        </a:p>
      </dgm:t>
    </dgm:pt>
    <dgm:pt modelId="{53CBC3AB-9E80-4AE7-BAF6-9D57CBF7339F}" type="parTrans" cxnId="{3D8D35D3-0415-47BE-A7E6-7FA3B4822C78}">
      <dgm:prSet/>
      <dgm:spPr/>
      <dgm:t>
        <a:bodyPr/>
        <a:lstStyle/>
        <a:p>
          <a:endParaRPr lang="es-CR"/>
        </a:p>
      </dgm:t>
    </dgm:pt>
    <dgm:pt modelId="{7F00162B-E9F6-4C17-9311-2D55519E33F7}" type="sibTrans" cxnId="{3D8D35D3-0415-47BE-A7E6-7FA3B4822C78}">
      <dgm:prSet/>
      <dgm:spPr/>
      <dgm:t>
        <a:bodyPr/>
        <a:lstStyle/>
        <a:p>
          <a:endParaRPr lang="es-CR"/>
        </a:p>
      </dgm:t>
    </dgm:pt>
    <dgm:pt modelId="{0FED7E96-FF17-48F6-8357-7C929AB61477}">
      <dgm:prSet phldrT="[Texto]"/>
      <dgm:spPr>
        <a:blipFill rotWithShape="0">
          <a:blip xmlns:r="http://schemas.openxmlformats.org/officeDocument/2006/relationships"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s-CR" dirty="0"/>
        </a:p>
      </dgm:t>
    </dgm:pt>
    <dgm:pt modelId="{68D5F47C-F610-4BED-BC46-F8FE7D8EE235}" type="sibTrans" cxnId="{0FF9D81C-A4CA-40FC-98DF-AC9B3B44FF2D}">
      <dgm:prSet/>
      <dgm:spPr/>
      <dgm:t>
        <a:bodyPr/>
        <a:lstStyle/>
        <a:p>
          <a:endParaRPr lang="es-CR"/>
        </a:p>
      </dgm:t>
    </dgm:pt>
    <dgm:pt modelId="{C4EF5ED8-14D7-4BF5-A35D-AB027D78A006}" type="parTrans" cxnId="{0FF9D81C-A4CA-40FC-98DF-AC9B3B44FF2D}">
      <dgm:prSet/>
      <dgm:spPr/>
      <dgm:t>
        <a:bodyPr/>
        <a:lstStyle/>
        <a:p>
          <a:endParaRPr lang="es-CR"/>
        </a:p>
      </dgm:t>
    </dgm:pt>
    <dgm:pt modelId="{DD159697-C544-473A-B3AC-81BDCF5DA0FE}">
      <dgm:prSet/>
      <dgm:spPr/>
      <dgm:t>
        <a:bodyPr/>
        <a:lstStyle/>
        <a:p>
          <a:endParaRPr lang="es-CR"/>
        </a:p>
      </dgm:t>
    </dgm:pt>
    <dgm:pt modelId="{397976C7-CFDA-42EA-82A5-B6D30524B7B7}" type="parTrans" cxnId="{5EAA4C13-54B1-4C26-B8C5-D845129EF9E7}">
      <dgm:prSet/>
      <dgm:spPr/>
      <dgm:t>
        <a:bodyPr/>
        <a:lstStyle/>
        <a:p>
          <a:endParaRPr lang="es-CR"/>
        </a:p>
      </dgm:t>
    </dgm:pt>
    <dgm:pt modelId="{C4E0BCEB-289D-4DD5-BEC8-7C11E20102E3}" type="sibTrans" cxnId="{5EAA4C13-54B1-4C26-B8C5-D845129EF9E7}">
      <dgm:prSet/>
      <dgm:spPr/>
      <dgm:t>
        <a:bodyPr/>
        <a:lstStyle/>
        <a:p>
          <a:endParaRPr lang="es-CR"/>
        </a:p>
      </dgm:t>
    </dgm:pt>
    <dgm:pt modelId="{24604003-44B3-4935-86FD-E6DB61CF9AEC}">
      <dgm:prSet phldrT="[Texto]" custT="1"/>
      <dgm:spPr>
        <a:blipFill rotWithShape="0">
          <a:blip xmlns:r="http://schemas.openxmlformats.org/officeDocument/2006/relationships"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r>
            <a:rPr lang="es-CR" sz="2400" dirty="0"/>
            <a:t>.</a:t>
          </a:r>
          <a:endParaRPr lang="es-CR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F3CDE6E-3971-458E-A99B-AC789AF1ADCE}" type="sibTrans" cxnId="{77E7F069-F4ED-43A8-B7DF-82F4BEAD4B78}">
      <dgm:prSet/>
      <dgm:spPr/>
      <dgm:t>
        <a:bodyPr/>
        <a:lstStyle/>
        <a:p>
          <a:endParaRPr lang="es-CR"/>
        </a:p>
      </dgm:t>
    </dgm:pt>
    <dgm:pt modelId="{30A42E79-3EC3-4F82-AADA-61BADC1FB61A}" type="parTrans" cxnId="{77E7F069-F4ED-43A8-B7DF-82F4BEAD4B78}">
      <dgm:prSet/>
      <dgm:spPr/>
      <dgm:t>
        <a:bodyPr/>
        <a:lstStyle/>
        <a:p>
          <a:endParaRPr lang="es-CR"/>
        </a:p>
      </dgm:t>
    </dgm:pt>
    <dgm:pt modelId="{8C9EEF1A-8CCE-43A1-9C3E-FBF06F63CF13}">
      <dgm:prSet/>
      <dgm:spPr/>
      <dgm:t>
        <a:bodyPr/>
        <a:lstStyle/>
        <a:p>
          <a:endParaRPr lang="es-CR"/>
        </a:p>
      </dgm:t>
    </dgm:pt>
    <dgm:pt modelId="{ADE40A4B-AB24-4FF3-A1F9-F00EE04877EE}" type="parTrans" cxnId="{13F6AE82-FC53-4502-AEAD-364F8D2C4002}">
      <dgm:prSet/>
      <dgm:spPr/>
      <dgm:t>
        <a:bodyPr/>
        <a:lstStyle/>
        <a:p>
          <a:endParaRPr lang="es-CR"/>
        </a:p>
      </dgm:t>
    </dgm:pt>
    <dgm:pt modelId="{D29F3724-7E6A-49F6-A964-FFFCB6DF04DC}" type="sibTrans" cxnId="{13F6AE82-FC53-4502-AEAD-364F8D2C4002}">
      <dgm:prSet/>
      <dgm:spPr/>
      <dgm:t>
        <a:bodyPr/>
        <a:lstStyle/>
        <a:p>
          <a:endParaRPr lang="es-CR"/>
        </a:p>
      </dgm:t>
    </dgm:pt>
    <dgm:pt modelId="{A809E9FA-A0DE-4578-AF53-8E37E68CEC8C}" type="pres">
      <dgm:prSet presAssocID="{9890447D-842E-4DCD-8697-BDF015D2B63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E27737D-4839-4BBD-BA5F-538C0AC3F371}" type="pres">
      <dgm:prSet presAssocID="{24604003-44B3-4935-86FD-E6DB61CF9AEC}" presName="centerShape" presStyleLbl="node0" presStyleIdx="0" presStyleCnt="1" custLinFactNeighborX="813" custLinFactNeighborY="-325"/>
      <dgm:spPr/>
    </dgm:pt>
    <dgm:pt modelId="{81C6D76B-D456-4A70-8380-A74DFC98BCDB}" type="pres">
      <dgm:prSet presAssocID="{F6119498-090F-4243-A0F2-1765B0EF42D2}" presName="node" presStyleLbl="node1" presStyleIdx="0" presStyleCnt="10">
        <dgm:presLayoutVars>
          <dgm:bulletEnabled val="1"/>
        </dgm:presLayoutVars>
      </dgm:prSet>
      <dgm:spPr/>
    </dgm:pt>
    <dgm:pt modelId="{7D8E2ED9-07E0-4261-A5B7-B387F7BD2ADF}" type="pres">
      <dgm:prSet presAssocID="{F6119498-090F-4243-A0F2-1765B0EF42D2}" presName="dummy" presStyleCnt="0"/>
      <dgm:spPr/>
    </dgm:pt>
    <dgm:pt modelId="{96A55377-4EFB-404A-B755-E812C8B869DB}" type="pres">
      <dgm:prSet presAssocID="{7C3BBE22-E857-4813-919A-B601A702FA53}" presName="sibTrans" presStyleLbl="sibTrans2D1" presStyleIdx="0" presStyleCnt="10"/>
      <dgm:spPr/>
    </dgm:pt>
    <dgm:pt modelId="{31129839-B217-49D5-89C7-3C2E6CE04C03}" type="pres">
      <dgm:prSet presAssocID="{B19B6EC8-1A32-421F-AA18-46D64E7044CC}" presName="node" presStyleLbl="node1" presStyleIdx="1" presStyleCnt="10">
        <dgm:presLayoutVars>
          <dgm:bulletEnabled val="1"/>
        </dgm:presLayoutVars>
      </dgm:prSet>
      <dgm:spPr/>
    </dgm:pt>
    <dgm:pt modelId="{D934659D-B9F8-4984-AAA6-749E222C7F8C}" type="pres">
      <dgm:prSet presAssocID="{B19B6EC8-1A32-421F-AA18-46D64E7044CC}" presName="dummy" presStyleCnt="0"/>
      <dgm:spPr/>
    </dgm:pt>
    <dgm:pt modelId="{7ABAC198-2F7D-415C-ABD6-1EC15033EAC7}" type="pres">
      <dgm:prSet presAssocID="{77435C6B-8080-4A52-A38F-3BA122B8BADB}" presName="sibTrans" presStyleLbl="sibTrans2D1" presStyleIdx="1" presStyleCnt="10"/>
      <dgm:spPr/>
    </dgm:pt>
    <dgm:pt modelId="{D20981D4-F19D-4BEF-9B27-B26895BB3D8B}" type="pres">
      <dgm:prSet presAssocID="{60AA1330-D41A-45F7-A0B7-110DE3A0BB20}" presName="node" presStyleLbl="node1" presStyleIdx="2" presStyleCnt="10">
        <dgm:presLayoutVars>
          <dgm:bulletEnabled val="1"/>
        </dgm:presLayoutVars>
      </dgm:prSet>
      <dgm:spPr/>
    </dgm:pt>
    <dgm:pt modelId="{A25EDAAB-433F-44B5-BE70-E890516A624C}" type="pres">
      <dgm:prSet presAssocID="{60AA1330-D41A-45F7-A0B7-110DE3A0BB20}" presName="dummy" presStyleCnt="0"/>
      <dgm:spPr/>
    </dgm:pt>
    <dgm:pt modelId="{ADD71E30-0CA9-4401-A820-51403AA8014C}" type="pres">
      <dgm:prSet presAssocID="{EF1891AE-CE15-45FA-A9D2-022577A4D813}" presName="sibTrans" presStyleLbl="sibTrans2D1" presStyleIdx="2" presStyleCnt="10"/>
      <dgm:spPr/>
    </dgm:pt>
    <dgm:pt modelId="{E6A5330D-0A5C-476C-99DD-F03F50C2D8FE}" type="pres">
      <dgm:prSet presAssocID="{875EDC92-E039-437A-A15E-5E5C86A2C780}" presName="node" presStyleLbl="node1" presStyleIdx="3" presStyleCnt="10">
        <dgm:presLayoutVars>
          <dgm:bulletEnabled val="1"/>
        </dgm:presLayoutVars>
      </dgm:prSet>
      <dgm:spPr/>
    </dgm:pt>
    <dgm:pt modelId="{57EC1AB1-CD36-470D-AE5D-53F5F66FFB73}" type="pres">
      <dgm:prSet presAssocID="{875EDC92-E039-437A-A15E-5E5C86A2C780}" presName="dummy" presStyleCnt="0"/>
      <dgm:spPr/>
    </dgm:pt>
    <dgm:pt modelId="{F3A776E0-23BC-4F31-876E-4F5A6E3543DA}" type="pres">
      <dgm:prSet presAssocID="{53C99421-F44A-47D8-AD9A-AE63177A87B8}" presName="sibTrans" presStyleLbl="sibTrans2D1" presStyleIdx="3" presStyleCnt="10"/>
      <dgm:spPr/>
    </dgm:pt>
    <dgm:pt modelId="{185ACFB1-421A-487B-B7B7-A941A3D646F1}" type="pres">
      <dgm:prSet presAssocID="{8FAEAFAE-5979-4A38-93F7-2428C0B2AEB2}" presName="node" presStyleLbl="node1" presStyleIdx="4" presStyleCnt="10">
        <dgm:presLayoutVars>
          <dgm:bulletEnabled val="1"/>
        </dgm:presLayoutVars>
      </dgm:prSet>
      <dgm:spPr/>
    </dgm:pt>
    <dgm:pt modelId="{748408DF-8A59-4B9A-98B9-BC74AA0736A9}" type="pres">
      <dgm:prSet presAssocID="{8FAEAFAE-5979-4A38-93F7-2428C0B2AEB2}" presName="dummy" presStyleCnt="0"/>
      <dgm:spPr/>
    </dgm:pt>
    <dgm:pt modelId="{7672A695-CAED-4689-B543-3F31DD61CA05}" type="pres">
      <dgm:prSet presAssocID="{38A5809F-9B62-4733-BDDF-2D4BFC33626F}" presName="sibTrans" presStyleLbl="sibTrans2D1" presStyleIdx="4" presStyleCnt="10"/>
      <dgm:spPr/>
    </dgm:pt>
    <dgm:pt modelId="{085CB788-C3DC-41EF-856E-0F0D054C50F4}" type="pres">
      <dgm:prSet presAssocID="{47E6358A-4E4A-4791-ABCD-D3D410DD8AF2}" presName="node" presStyleLbl="node1" presStyleIdx="5" presStyleCnt="10">
        <dgm:presLayoutVars>
          <dgm:bulletEnabled val="1"/>
        </dgm:presLayoutVars>
      </dgm:prSet>
      <dgm:spPr/>
    </dgm:pt>
    <dgm:pt modelId="{7ABA97C6-42F7-485C-8B7F-268E65EC12E2}" type="pres">
      <dgm:prSet presAssocID="{47E6358A-4E4A-4791-ABCD-D3D410DD8AF2}" presName="dummy" presStyleCnt="0"/>
      <dgm:spPr/>
    </dgm:pt>
    <dgm:pt modelId="{F20E6EF0-0197-4F29-BA62-E43B82999325}" type="pres">
      <dgm:prSet presAssocID="{ADFC823C-5ECA-4B60-8F63-676818CE0949}" presName="sibTrans" presStyleLbl="sibTrans2D1" presStyleIdx="5" presStyleCnt="10"/>
      <dgm:spPr/>
    </dgm:pt>
    <dgm:pt modelId="{1D37038C-FDA8-4C5C-9D87-B9F3E063C32D}" type="pres">
      <dgm:prSet presAssocID="{DA9E2E26-B103-496F-9926-75E943305D63}" presName="node" presStyleLbl="node1" presStyleIdx="6" presStyleCnt="10">
        <dgm:presLayoutVars>
          <dgm:bulletEnabled val="1"/>
        </dgm:presLayoutVars>
      </dgm:prSet>
      <dgm:spPr/>
    </dgm:pt>
    <dgm:pt modelId="{85D5F005-F586-42C7-B769-2414D7B0B3E8}" type="pres">
      <dgm:prSet presAssocID="{DA9E2E26-B103-496F-9926-75E943305D63}" presName="dummy" presStyleCnt="0"/>
      <dgm:spPr/>
    </dgm:pt>
    <dgm:pt modelId="{7741CCB3-0662-42EA-808C-5B3F8A47A00F}" type="pres">
      <dgm:prSet presAssocID="{613CD5E1-7EAA-4B1B-A174-B8DC1FFDFD46}" presName="sibTrans" presStyleLbl="sibTrans2D1" presStyleIdx="6" presStyleCnt="10"/>
      <dgm:spPr/>
    </dgm:pt>
    <dgm:pt modelId="{FCE9D8A6-5363-4D42-8DEC-ADB0B64C8B35}" type="pres">
      <dgm:prSet presAssocID="{BFE90E8F-52B9-4326-9D91-7A65B2B99C64}" presName="node" presStyleLbl="node1" presStyleIdx="7" presStyleCnt="10">
        <dgm:presLayoutVars>
          <dgm:bulletEnabled val="1"/>
        </dgm:presLayoutVars>
      </dgm:prSet>
      <dgm:spPr/>
    </dgm:pt>
    <dgm:pt modelId="{EABA281F-EE9F-47B2-AEA3-62DDE9E79664}" type="pres">
      <dgm:prSet presAssocID="{BFE90E8F-52B9-4326-9D91-7A65B2B99C64}" presName="dummy" presStyleCnt="0"/>
      <dgm:spPr/>
    </dgm:pt>
    <dgm:pt modelId="{8F415A2A-5C80-4352-A18C-E4EF06C144B4}" type="pres">
      <dgm:prSet presAssocID="{7F00162B-E9F6-4C17-9311-2D55519E33F7}" presName="sibTrans" presStyleLbl="sibTrans2D1" presStyleIdx="7" presStyleCnt="10"/>
      <dgm:spPr/>
    </dgm:pt>
    <dgm:pt modelId="{2677F819-FEE6-4260-8BCF-19B90F4AAE5D}" type="pres">
      <dgm:prSet presAssocID="{0FED7E96-FF17-48F6-8357-7C929AB61477}" presName="node" presStyleLbl="node1" presStyleIdx="8" presStyleCnt="10">
        <dgm:presLayoutVars>
          <dgm:bulletEnabled val="1"/>
        </dgm:presLayoutVars>
      </dgm:prSet>
      <dgm:spPr/>
    </dgm:pt>
    <dgm:pt modelId="{8CA86307-372D-41A8-99A8-9AD6D10E5F48}" type="pres">
      <dgm:prSet presAssocID="{0FED7E96-FF17-48F6-8357-7C929AB61477}" presName="dummy" presStyleCnt="0"/>
      <dgm:spPr/>
    </dgm:pt>
    <dgm:pt modelId="{EFEAF412-0567-4047-B00C-39BDE191BE1B}" type="pres">
      <dgm:prSet presAssocID="{68D5F47C-F610-4BED-BC46-F8FE7D8EE235}" presName="sibTrans" presStyleLbl="sibTrans2D1" presStyleIdx="8" presStyleCnt="10"/>
      <dgm:spPr/>
    </dgm:pt>
    <dgm:pt modelId="{FFEA10E4-3412-4FC1-9E14-8D06B725F91B}" type="pres">
      <dgm:prSet presAssocID="{5C8926E3-40FC-4F0A-86FE-55DB9ADECD0E}" presName="node" presStyleLbl="node1" presStyleIdx="9" presStyleCnt="10">
        <dgm:presLayoutVars>
          <dgm:bulletEnabled val="1"/>
        </dgm:presLayoutVars>
      </dgm:prSet>
      <dgm:spPr/>
    </dgm:pt>
    <dgm:pt modelId="{FC234751-09C7-434B-8A3C-1E3F593F2EE1}" type="pres">
      <dgm:prSet presAssocID="{5C8926E3-40FC-4F0A-86FE-55DB9ADECD0E}" presName="dummy" presStyleCnt="0"/>
      <dgm:spPr/>
    </dgm:pt>
    <dgm:pt modelId="{C3DFDC24-7873-46A0-80D3-7C10DED80637}" type="pres">
      <dgm:prSet presAssocID="{8825018F-DE03-43C6-A55A-ADF5082A6F8F}" presName="sibTrans" presStyleLbl="sibTrans2D1" presStyleIdx="9" presStyleCnt="10"/>
      <dgm:spPr/>
    </dgm:pt>
  </dgm:ptLst>
  <dgm:cxnLst>
    <dgm:cxn modelId="{33C5360C-FE12-4CAB-8F2E-9124A3F874D9}" type="presOf" srcId="{68D5F47C-F610-4BED-BC46-F8FE7D8EE235}" destId="{EFEAF412-0567-4047-B00C-39BDE191BE1B}" srcOrd="0" destOrd="0" presId="urn:microsoft.com/office/officeart/2005/8/layout/radial6"/>
    <dgm:cxn modelId="{5EAA4C13-54B1-4C26-B8C5-D845129EF9E7}" srcId="{9890447D-842E-4DCD-8697-BDF015D2B635}" destId="{DD159697-C544-473A-B3AC-81BDCF5DA0FE}" srcOrd="2" destOrd="0" parTransId="{397976C7-CFDA-42EA-82A5-B6D30524B7B7}" sibTransId="{C4E0BCEB-289D-4DD5-BEC8-7C11E20102E3}"/>
    <dgm:cxn modelId="{C2403B14-0E0D-457B-A345-1D9AAB03437A}" type="presOf" srcId="{875EDC92-E039-437A-A15E-5E5C86A2C780}" destId="{E6A5330D-0A5C-476C-99DD-F03F50C2D8FE}" srcOrd="0" destOrd="0" presId="urn:microsoft.com/office/officeart/2005/8/layout/radial6"/>
    <dgm:cxn modelId="{0FF9D81C-A4CA-40FC-98DF-AC9B3B44FF2D}" srcId="{24604003-44B3-4935-86FD-E6DB61CF9AEC}" destId="{0FED7E96-FF17-48F6-8357-7C929AB61477}" srcOrd="8" destOrd="0" parTransId="{C4EF5ED8-14D7-4BF5-A35D-AB027D78A006}" sibTransId="{68D5F47C-F610-4BED-BC46-F8FE7D8EE235}"/>
    <dgm:cxn modelId="{E3858B22-C1BD-438C-896C-86C4F09D6744}" srcId="{24604003-44B3-4935-86FD-E6DB61CF9AEC}" destId="{DA9E2E26-B103-496F-9926-75E943305D63}" srcOrd="6" destOrd="0" parTransId="{9553710C-67A5-4DC7-A464-0704EF297423}" sibTransId="{613CD5E1-7EAA-4B1B-A174-B8DC1FFDFD46}"/>
    <dgm:cxn modelId="{2A17D625-CC25-41D9-BFAE-CB51598DAECF}" type="presOf" srcId="{8FAEAFAE-5979-4A38-93F7-2428C0B2AEB2}" destId="{185ACFB1-421A-487B-B7B7-A941A3D646F1}" srcOrd="0" destOrd="0" presId="urn:microsoft.com/office/officeart/2005/8/layout/radial6"/>
    <dgm:cxn modelId="{BE7BD129-1F64-4B6F-B762-CB0CDA84E373}" type="presOf" srcId="{0FED7E96-FF17-48F6-8357-7C929AB61477}" destId="{2677F819-FEE6-4260-8BCF-19B90F4AAE5D}" srcOrd="0" destOrd="0" presId="urn:microsoft.com/office/officeart/2005/8/layout/radial6"/>
    <dgm:cxn modelId="{E5CBE92B-516B-4680-AD04-2CACF9ACF11D}" type="presOf" srcId="{8825018F-DE03-43C6-A55A-ADF5082A6F8F}" destId="{C3DFDC24-7873-46A0-80D3-7C10DED80637}" srcOrd="0" destOrd="0" presId="urn:microsoft.com/office/officeart/2005/8/layout/radial6"/>
    <dgm:cxn modelId="{E626BF61-D864-4D7C-8FB4-6EDC287F2916}" type="presOf" srcId="{9890447D-842E-4DCD-8697-BDF015D2B635}" destId="{A809E9FA-A0DE-4578-AF53-8E37E68CEC8C}" srcOrd="0" destOrd="0" presId="urn:microsoft.com/office/officeart/2005/8/layout/radial6"/>
    <dgm:cxn modelId="{B3EC2142-950D-4017-B742-D729F5559C6A}" type="presOf" srcId="{F6119498-090F-4243-A0F2-1765B0EF42D2}" destId="{81C6D76B-D456-4A70-8380-A74DFC98BCDB}" srcOrd="0" destOrd="0" presId="urn:microsoft.com/office/officeart/2005/8/layout/radial6"/>
    <dgm:cxn modelId="{A18AC144-565A-4CE5-930A-7AC9A0403634}" type="presOf" srcId="{38A5809F-9B62-4733-BDDF-2D4BFC33626F}" destId="{7672A695-CAED-4689-B543-3F31DD61CA05}" srcOrd="0" destOrd="0" presId="urn:microsoft.com/office/officeart/2005/8/layout/radial6"/>
    <dgm:cxn modelId="{F6DDB267-2505-4525-B0D7-DF35D6F82FDE}" type="presOf" srcId="{7F00162B-E9F6-4C17-9311-2D55519E33F7}" destId="{8F415A2A-5C80-4352-A18C-E4EF06C144B4}" srcOrd="0" destOrd="0" presId="urn:microsoft.com/office/officeart/2005/8/layout/radial6"/>
    <dgm:cxn modelId="{77E7F069-F4ED-43A8-B7DF-82F4BEAD4B78}" srcId="{9890447D-842E-4DCD-8697-BDF015D2B635}" destId="{24604003-44B3-4935-86FD-E6DB61CF9AEC}" srcOrd="0" destOrd="0" parTransId="{30A42E79-3EC3-4F82-AADA-61BADC1FB61A}" sibTransId="{CF3CDE6E-3971-458E-A99B-AC789AF1ADCE}"/>
    <dgm:cxn modelId="{CAB6454B-4BC9-4CA9-B6BB-F18662ECF965}" type="presOf" srcId="{77435C6B-8080-4A52-A38F-3BA122B8BADB}" destId="{7ABAC198-2F7D-415C-ABD6-1EC15033EAC7}" srcOrd="0" destOrd="0" presId="urn:microsoft.com/office/officeart/2005/8/layout/radial6"/>
    <dgm:cxn modelId="{AB01616E-4D29-4994-97D7-57DCD17FDCDB}" type="presOf" srcId="{53C99421-F44A-47D8-AD9A-AE63177A87B8}" destId="{F3A776E0-23BC-4F31-876E-4F5A6E3543DA}" srcOrd="0" destOrd="0" presId="urn:microsoft.com/office/officeart/2005/8/layout/radial6"/>
    <dgm:cxn modelId="{9CDF4A6F-BF87-4535-9227-B710804B841C}" srcId="{24604003-44B3-4935-86FD-E6DB61CF9AEC}" destId="{B19B6EC8-1A32-421F-AA18-46D64E7044CC}" srcOrd="1" destOrd="0" parTransId="{98E3877E-61CE-43A5-9A8B-87113565A5F5}" sibTransId="{77435C6B-8080-4A52-A38F-3BA122B8BADB}"/>
    <dgm:cxn modelId="{A58C357B-DC39-432F-BB3B-85831776C8E2}" type="presOf" srcId="{ADFC823C-5ECA-4B60-8F63-676818CE0949}" destId="{F20E6EF0-0197-4F29-BA62-E43B82999325}" srcOrd="0" destOrd="0" presId="urn:microsoft.com/office/officeart/2005/8/layout/radial6"/>
    <dgm:cxn modelId="{13F6AE82-FC53-4502-AEAD-364F8D2C4002}" srcId="{9890447D-842E-4DCD-8697-BDF015D2B635}" destId="{8C9EEF1A-8CCE-43A1-9C3E-FBF06F63CF13}" srcOrd="1" destOrd="0" parTransId="{ADE40A4B-AB24-4FF3-A1F9-F00EE04877EE}" sibTransId="{D29F3724-7E6A-49F6-A964-FFFCB6DF04DC}"/>
    <dgm:cxn modelId="{B132268E-8131-4A3A-8559-7BEBF65F2BD0}" type="presOf" srcId="{613CD5E1-7EAA-4B1B-A174-B8DC1FFDFD46}" destId="{7741CCB3-0662-42EA-808C-5B3F8A47A00F}" srcOrd="0" destOrd="0" presId="urn:microsoft.com/office/officeart/2005/8/layout/radial6"/>
    <dgm:cxn modelId="{515FF991-3B32-43BE-8C73-5E403F905AD1}" type="presOf" srcId="{47E6358A-4E4A-4791-ABCD-D3D410DD8AF2}" destId="{085CB788-C3DC-41EF-856E-0F0D054C50F4}" srcOrd="0" destOrd="0" presId="urn:microsoft.com/office/officeart/2005/8/layout/radial6"/>
    <dgm:cxn modelId="{BE41AB95-8486-4395-8685-22B9489E15CB}" type="presOf" srcId="{7C3BBE22-E857-4813-919A-B601A702FA53}" destId="{96A55377-4EFB-404A-B755-E812C8B869DB}" srcOrd="0" destOrd="0" presId="urn:microsoft.com/office/officeart/2005/8/layout/radial6"/>
    <dgm:cxn modelId="{5DFFE995-71D8-47C7-8E85-5AC2EFE11550}" type="presOf" srcId="{EF1891AE-CE15-45FA-A9D2-022577A4D813}" destId="{ADD71E30-0CA9-4401-A820-51403AA8014C}" srcOrd="0" destOrd="0" presId="urn:microsoft.com/office/officeart/2005/8/layout/radial6"/>
    <dgm:cxn modelId="{88BC71A2-2BB0-402A-9D90-9291087D28FF}" srcId="{24604003-44B3-4935-86FD-E6DB61CF9AEC}" destId="{F6119498-090F-4243-A0F2-1765B0EF42D2}" srcOrd="0" destOrd="0" parTransId="{D26C9F9C-65D1-4EF8-B3FE-E52258A90842}" sibTransId="{7C3BBE22-E857-4813-919A-B601A702FA53}"/>
    <dgm:cxn modelId="{BB06C5A3-25B1-444D-86A0-4169DBC3D858}" srcId="{24604003-44B3-4935-86FD-E6DB61CF9AEC}" destId="{8FAEAFAE-5979-4A38-93F7-2428C0B2AEB2}" srcOrd="4" destOrd="0" parTransId="{EDACA5EE-049F-4203-AFE6-1F0A6780104F}" sibTransId="{38A5809F-9B62-4733-BDDF-2D4BFC33626F}"/>
    <dgm:cxn modelId="{527703B0-71D5-4263-B0AD-90D044FA1014}" type="presOf" srcId="{60AA1330-D41A-45F7-A0B7-110DE3A0BB20}" destId="{D20981D4-F19D-4BEF-9B27-B26895BB3D8B}" srcOrd="0" destOrd="0" presId="urn:microsoft.com/office/officeart/2005/8/layout/radial6"/>
    <dgm:cxn modelId="{025323B1-87C0-4376-BB58-4D45C470F898}" type="presOf" srcId="{DA9E2E26-B103-496F-9926-75E943305D63}" destId="{1D37038C-FDA8-4C5C-9D87-B9F3E063C32D}" srcOrd="0" destOrd="0" presId="urn:microsoft.com/office/officeart/2005/8/layout/radial6"/>
    <dgm:cxn modelId="{BFBC6CB8-F67C-403A-816F-C937F4004078}" srcId="{24604003-44B3-4935-86FD-E6DB61CF9AEC}" destId="{875EDC92-E039-437A-A15E-5E5C86A2C780}" srcOrd="3" destOrd="0" parTransId="{0436601C-B361-48D1-9CA2-10B06A811757}" sibTransId="{53C99421-F44A-47D8-AD9A-AE63177A87B8}"/>
    <dgm:cxn modelId="{24BF7FC0-E538-4046-A90A-B0E59EEE5FAD}" type="presOf" srcId="{BFE90E8F-52B9-4326-9D91-7A65B2B99C64}" destId="{FCE9D8A6-5363-4D42-8DEC-ADB0B64C8B35}" srcOrd="0" destOrd="0" presId="urn:microsoft.com/office/officeart/2005/8/layout/radial6"/>
    <dgm:cxn modelId="{CF3663CE-1BD9-4859-A5A6-374DA435C5AD}" srcId="{24604003-44B3-4935-86FD-E6DB61CF9AEC}" destId="{5C8926E3-40FC-4F0A-86FE-55DB9ADECD0E}" srcOrd="9" destOrd="0" parTransId="{07CB3C15-3E39-4A56-8D21-F55AE115A616}" sibTransId="{8825018F-DE03-43C6-A55A-ADF5082A6F8F}"/>
    <dgm:cxn modelId="{D46628CF-8445-44FC-BE9B-A297DE0D606E}" srcId="{24604003-44B3-4935-86FD-E6DB61CF9AEC}" destId="{60AA1330-D41A-45F7-A0B7-110DE3A0BB20}" srcOrd="2" destOrd="0" parTransId="{2B0CDDD0-31CF-4AA4-B4F6-5542CCBEE2A8}" sibTransId="{EF1891AE-CE15-45FA-A9D2-022577A4D813}"/>
    <dgm:cxn modelId="{3D8D35D3-0415-47BE-A7E6-7FA3B4822C78}" srcId="{24604003-44B3-4935-86FD-E6DB61CF9AEC}" destId="{BFE90E8F-52B9-4326-9D91-7A65B2B99C64}" srcOrd="7" destOrd="0" parTransId="{53CBC3AB-9E80-4AE7-BAF6-9D57CBF7339F}" sibTransId="{7F00162B-E9F6-4C17-9311-2D55519E33F7}"/>
    <dgm:cxn modelId="{F28F90F1-C7A1-442E-A246-D5C1EBFA6067}" type="presOf" srcId="{5C8926E3-40FC-4F0A-86FE-55DB9ADECD0E}" destId="{FFEA10E4-3412-4FC1-9E14-8D06B725F91B}" srcOrd="0" destOrd="0" presId="urn:microsoft.com/office/officeart/2005/8/layout/radial6"/>
    <dgm:cxn modelId="{71969AF5-665D-4D21-A1B4-79139D5E859A}" type="presOf" srcId="{24604003-44B3-4935-86FD-E6DB61CF9AEC}" destId="{CE27737D-4839-4BBD-BA5F-538C0AC3F371}" srcOrd="0" destOrd="0" presId="urn:microsoft.com/office/officeart/2005/8/layout/radial6"/>
    <dgm:cxn modelId="{4420D0F8-7A13-4559-BE86-10DF6D0395F1}" type="presOf" srcId="{B19B6EC8-1A32-421F-AA18-46D64E7044CC}" destId="{31129839-B217-49D5-89C7-3C2E6CE04C03}" srcOrd="0" destOrd="0" presId="urn:microsoft.com/office/officeart/2005/8/layout/radial6"/>
    <dgm:cxn modelId="{3DF297FE-A1C4-42E1-A31C-FBACB43E6ADE}" srcId="{24604003-44B3-4935-86FD-E6DB61CF9AEC}" destId="{47E6358A-4E4A-4791-ABCD-D3D410DD8AF2}" srcOrd="5" destOrd="0" parTransId="{E9C68468-0183-4CEA-85F9-218CEDA7B4A8}" sibTransId="{ADFC823C-5ECA-4B60-8F63-676818CE0949}"/>
    <dgm:cxn modelId="{231577F3-8CD3-48F3-A321-01965802E6F1}" type="presParOf" srcId="{A809E9FA-A0DE-4578-AF53-8E37E68CEC8C}" destId="{CE27737D-4839-4BBD-BA5F-538C0AC3F371}" srcOrd="0" destOrd="0" presId="urn:microsoft.com/office/officeart/2005/8/layout/radial6"/>
    <dgm:cxn modelId="{1B368996-A3AD-4710-8478-645AA37636A2}" type="presParOf" srcId="{A809E9FA-A0DE-4578-AF53-8E37E68CEC8C}" destId="{81C6D76B-D456-4A70-8380-A74DFC98BCDB}" srcOrd="1" destOrd="0" presId="urn:microsoft.com/office/officeart/2005/8/layout/radial6"/>
    <dgm:cxn modelId="{FA76EDA5-E4B9-4BCE-BBB1-8D5F01F69292}" type="presParOf" srcId="{A809E9FA-A0DE-4578-AF53-8E37E68CEC8C}" destId="{7D8E2ED9-07E0-4261-A5B7-B387F7BD2ADF}" srcOrd="2" destOrd="0" presId="urn:microsoft.com/office/officeart/2005/8/layout/radial6"/>
    <dgm:cxn modelId="{56F2FF5C-26BA-4961-9023-42284147909B}" type="presParOf" srcId="{A809E9FA-A0DE-4578-AF53-8E37E68CEC8C}" destId="{96A55377-4EFB-404A-B755-E812C8B869DB}" srcOrd="3" destOrd="0" presId="urn:microsoft.com/office/officeart/2005/8/layout/radial6"/>
    <dgm:cxn modelId="{9BD8A0EC-CC40-412F-A1CD-49DEA2896C87}" type="presParOf" srcId="{A809E9FA-A0DE-4578-AF53-8E37E68CEC8C}" destId="{31129839-B217-49D5-89C7-3C2E6CE04C03}" srcOrd="4" destOrd="0" presId="urn:microsoft.com/office/officeart/2005/8/layout/radial6"/>
    <dgm:cxn modelId="{92BF5B44-D826-46FF-9C89-5EA7D3C9981F}" type="presParOf" srcId="{A809E9FA-A0DE-4578-AF53-8E37E68CEC8C}" destId="{D934659D-B9F8-4984-AAA6-749E222C7F8C}" srcOrd="5" destOrd="0" presId="urn:microsoft.com/office/officeart/2005/8/layout/radial6"/>
    <dgm:cxn modelId="{9834F7DC-E954-48F5-B81C-E91105454366}" type="presParOf" srcId="{A809E9FA-A0DE-4578-AF53-8E37E68CEC8C}" destId="{7ABAC198-2F7D-415C-ABD6-1EC15033EAC7}" srcOrd="6" destOrd="0" presId="urn:microsoft.com/office/officeart/2005/8/layout/radial6"/>
    <dgm:cxn modelId="{029402CC-D6FD-4577-BC0A-DB2DF631D3BE}" type="presParOf" srcId="{A809E9FA-A0DE-4578-AF53-8E37E68CEC8C}" destId="{D20981D4-F19D-4BEF-9B27-B26895BB3D8B}" srcOrd="7" destOrd="0" presId="urn:microsoft.com/office/officeart/2005/8/layout/radial6"/>
    <dgm:cxn modelId="{856C10B4-A236-4F87-B2ED-F975013EBF86}" type="presParOf" srcId="{A809E9FA-A0DE-4578-AF53-8E37E68CEC8C}" destId="{A25EDAAB-433F-44B5-BE70-E890516A624C}" srcOrd="8" destOrd="0" presId="urn:microsoft.com/office/officeart/2005/8/layout/radial6"/>
    <dgm:cxn modelId="{0A7BFFC9-DFEB-4AB9-B094-34CAB1DAC3D8}" type="presParOf" srcId="{A809E9FA-A0DE-4578-AF53-8E37E68CEC8C}" destId="{ADD71E30-0CA9-4401-A820-51403AA8014C}" srcOrd="9" destOrd="0" presId="urn:microsoft.com/office/officeart/2005/8/layout/radial6"/>
    <dgm:cxn modelId="{9F79720C-A07B-4CB3-A455-189BF95330D8}" type="presParOf" srcId="{A809E9FA-A0DE-4578-AF53-8E37E68CEC8C}" destId="{E6A5330D-0A5C-476C-99DD-F03F50C2D8FE}" srcOrd="10" destOrd="0" presId="urn:microsoft.com/office/officeart/2005/8/layout/radial6"/>
    <dgm:cxn modelId="{80B15E0E-C175-4C79-9A31-501C6C33DDE3}" type="presParOf" srcId="{A809E9FA-A0DE-4578-AF53-8E37E68CEC8C}" destId="{57EC1AB1-CD36-470D-AE5D-53F5F66FFB73}" srcOrd="11" destOrd="0" presId="urn:microsoft.com/office/officeart/2005/8/layout/radial6"/>
    <dgm:cxn modelId="{37E91A0B-9929-4CF2-8A28-7DC33892940E}" type="presParOf" srcId="{A809E9FA-A0DE-4578-AF53-8E37E68CEC8C}" destId="{F3A776E0-23BC-4F31-876E-4F5A6E3543DA}" srcOrd="12" destOrd="0" presId="urn:microsoft.com/office/officeart/2005/8/layout/radial6"/>
    <dgm:cxn modelId="{2C8269EE-EDFE-4002-B699-FF85A2E0A39A}" type="presParOf" srcId="{A809E9FA-A0DE-4578-AF53-8E37E68CEC8C}" destId="{185ACFB1-421A-487B-B7B7-A941A3D646F1}" srcOrd="13" destOrd="0" presId="urn:microsoft.com/office/officeart/2005/8/layout/radial6"/>
    <dgm:cxn modelId="{7F22D95E-FEA4-4497-803B-AC59A4514445}" type="presParOf" srcId="{A809E9FA-A0DE-4578-AF53-8E37E68CEC8C}" destId="{748408DF-8A59-4B9A-98B9-BC74AA0736A9}" srcOrd="14" destOrd="0" presId="urn:microsoft.com/office/officeart/2005/8/layout/radial6"/>
    <dgm:cxn modelId="{9692AD2E-E439-4F15-BBB1-174ACDF5F8F0}" type="presParOf" srcId="{A809E9FA-A0DE-4578-AF53-8E37E68CEC8C}" destId="{7672A695-CAED-4689-B543-3F31DD61CA05}" srcOrd="15" destOrd="0" presId="urn:microsoft.com/office/officeart/2005/8/layout/radial6"/>
    <dgm:cxn modelId="{9E94370A-5E53-4320-9833-3A48857D9885}" type="presParOf" srcId="{A809E9FA-A0DE-4578-AF53-8E37E68CEC8C}" destId="{085CB788-C3DC-41EF-856E-0F0D054C50F4}" srcOrd="16" destOrd="0" presId="urn:microsoft.com/office/officeart/2005/8/layout/radial6"/>
    <dgm:cxn modelId="{20C2D48A-4007-47F8-B56E-923FD885828F}" type="presParOf" srcId="{A809E9FA-A0DE-4578-AF53-8E37E68CEC8C}" destId="{7ABA97C6-42F7-485C-8B7F-268E65EC12E2}" srcOrd="17" destOrd="0" presId="urn:microsoft.com/office/officeart/2005/8/layout/radial6"/>
    <dgm:cxn modelId="{EAE30C71-B3C5-4DE5-A4FC-957C740D614F}" type="presParOf" srcId="{A809E9FA-A0DE-4578-AF53-8E37E68CEC8C}" destId="{F20E6EF0-0197-4F29-BA62-E43B82999325}" srcOrd="18" destOrd="0" presId="urn:microsoft.com/office/officeart/2005/8/layout/radial6"/>
    <dgm:cxn modelId="{4F5D2A29-1123-46CA-8980-4A5DE51045C8}" type="presParOf" srcId="{A809E9FA-A0DE-4578-AF53-8E37E68CEC8C}" destId="{1D37038C-FDA8-4C5C-9D87-B9F3E063C32D}" srcOrd="19" destOrd="0" presId="urn:microsoft.com/office/officeart/2005/8/layout/radial6"/>
    <dgm:cxn modelId="{74609AB2-B472-4CE3-853C-C488647EF5C3}" type="presParOf" srcId="{A809E9FA-A0DE-4578-AF53-8E37E68CEC8C}" destId="{85D5F005-F586-42C7-B769-2414D7B0B3E8}" srcOrd="20" destOrd="0" presId="urn:microsoft.com/office/officeart/2005/8/layout/radial6"/>
    <dgm:cxn modelId="{D8644721-3517-4F8E-8F02-C332048A867F}" type="presParOf" srcId="{A809E9FA-A0DE-4578-AF53-8E37E68CEC8C}" destId="{7741CCB3-0662-42EA-808C-5B3F8A47A00F}" srcOrd="21" destOrd="0" presId="urn:microsoft.com/office/officeart/2005/8/layout/radial6"/>
    <dgm:cxn modelId="{E39E707D-BDE0-4761-92B6-3EE8E40187D9}" type="presParOf" srcId="{A809E9FA-A0DE-4578-AF53-8E37E68CEC8C}" destId="{FCE9D8A6-5363-4D42-8DEC-ADB0B64C8B35}" srcOrd="22" destOrd="0" presId="urn:microsoft.com/office/officeart/2005/8/layout/radial6"/>
    <dgm:cxn modelId="{B9E01EB1-863C-448E-9969-4F7871082958}" type="presParOf" srcId="{A809E9FA-A0DE-4578-AF53-8E37E68CEC8C}" destId="{EABA281F-EE9F-47B2-AEA3-62DDE9E79664}" srcOrd="23" destOrd="0" presId="urn:microsoft.com/office/officeart/2005/8/layout/radial6"/>
    <dgm:cxn modelId="{6853DD73-090D-48C0-9008-B35F018187F9}" type="presParOf" srcId="{A809E9FA-A0DE-4578-AF53-8E37E68CEC8C}" destId="{8F415A2A-5C80-4352-A18C-E4EF06C144B4}" srcOrd="24" destOrd="0" presId="urn:microsoft.com/office/officeart/2005/8/layout/radial6"/>
    <dgm:cxn modelId="{88F5EB3C-B72E-4C7B-A88F-A7E54FDFF0E8}" type="presParOf" srcId="{A809E9FA-A0DE-4578-AF53-8E37E68CEC8C}" destId="{2677F819-FEE6-4260-8BCF-19B90F4AAE5D}" srcOrd="25" destOrd="0" presId="urn:microsoft.com/office/officeart/2005/8/layout/radial6"/>
    <dgm:cxn modelId="{D3A52F5D-92A6-41AD-A9C0-B0C44FAB857C}" type="presParOf" srcId="{A809E9FA-A0DE-4578-AF53-8E37E68CEC8C}" destId="{8CA86307-372D-41A8-99A8-9AD6D10E5F48}" srcOrd="26" destOrd="0" presId="urn:microsoft.com/office/officeart/2005/8/layout/radial6"/>
    <dgm:cxn modelId="{43C734ED-E55E-454F-AE19-D13F4C483D10}" type="presParOf" srcId="{A809E9FA-A0DE-4578-AF53-8E37E68CEC8C}" destId="{EFEAF412-0567-4047-B00C-39BDE191BE1B}" srcOrd="27" destOrd="0" presId="urn:microsoft.com/office/officeart/2005/8/layout/radial6"/>
    <dgm:cxn modelId="{92A1B955-7C84-4E1B-9F84-C8ECC9FBD778}" type="presParOf" srcId="{A809E9FA-A0DE-4578-AF53-8E37E68CEC8C}" destId="{FFEA10E4-3412-4FC1-9E14-8D06B725F91B}" srcOrd="28" destOrd="0" presId="urn:microsoft.com/office/officeart/2005/8/layout/radial6"/>
    <dgm:cxn modelId="{9BDF3993-C85F-439C-B051-FFCC7878C19B}" type="presParOf" srcId="{A809E9FA-A0DE-4578-AF53-8E37E68CEC8C}" destId="{FC234751-09C7-434B-8A3C-1E3F593F2EE1}" srcOrd="29" destOrd="0" presId="urn:microsoft.com/office/officeart/2005/8/layout/radial6"/>
    <dgm:cxn modelId="{8C549590-7C05-4032-B868-CC115E85E366}" type="presParOf" srcId="{A809E9FA-A0DE-4578-AF53-8E37E68CEC8C}" destId="{C3DFDC24-7873-46A0-80D3-7C10DED80637}" srcOrd="30" destOrd="0" presId="urn:microsoft.com/office/officeart/2005/8/layout/radial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241FA4-B9BD-47B5-8F9D-BF0DE394F9F6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R"/>
        </a:p>
      </dgm:t>
    </dgm:pt>
    <dgm:pt modelId="{9EA60AFC-B76F-41AE-BB6B-D78092D5C322}">
      <dgm:prSet phldrT="[Texto]"/>
      <dgm:spPr/>
      <dgm:t>
        <a:bodyPr/>
        <a:lstStyle/>
        <a:p>
          <a:r>
            <a:rPr lang="es-CR" dirty="0"/>
            <a:t>Velar para que las personas trabajadoras, expuestas a estrés térmico por calor, asistan a los servicios de salud públicos.</a:t>
          </a:r>
        </a:p>
      </dgm:t>
    </dgm:pt>
    <dgm:pt modelId="{AD1C4538-E3A3-46D8-9775-5C5E4D1D7775}" type="parTrans" cxnId="{7A19E020-BFC4-409B-97E2-8B4759FA0EDE}">
      <dgm:prSet/>
      <dgm:spPr/>
      <dgm:t>
        <a:bodyPr/>
        <a:lstStyle/>
        <a:p>
          <a:endParaRPr lang="es-CR"/>
        </a:p>
      </dgm:t>
    </dgm:pt>
    <dgm:pt modelId="{E846C77A-76CE-4CA7-9018-D39D5383A4A5}" type="sibTrans" cxnId="{7A19E020-BFC4-409B-97E2-8B4759FA0EDE}">
      <dgm:prSet/>
      <dgm:spPr/>
      <dgm:t>
        <a:bodyPr/>
        <a:lstStyle/>
        <a:p>
          <a:endParaRPr lang="es-CR"/>
        </a:p>
      </dgm:t>
    </dgm:pt>
    <dgm:pt modelId="{691EFAC6-AFA4-431A-BCBD-1237FA3CF221}">
      <dgm:prSet/>
      <dgm:spPr/>
      <dgm:t>
        <a:bodyPr/>
        <a:lstStyle/>
        <a:p>
          <a:r>
            <a:rPr lang="es-CR" dirty="0"/>
            <a:t>Contrataciones que </a:t>
          </a:r>
          <a:r>
            <a:rPr lang="es-CR" b="1" u="sng" dirty="0"/>
            <a:t>no</a:t>
          </a:r>
          <a:r>
            <a:rPr lang="es-CR" dirty="0"/>
            <a:t> excedan 6 meses,  realizar pruebas de función renal (PFR) al inicio y al final de cada contratación. </a:t>
          </a:r>
        </a:p>
      </dgm:t>
    </dgm:pt>
    <dgm:pt modelId="{2877E204-DA80-449C-AFC5-BCAA67EFAE90}" type="parTrans" cxnId="{93B5FEBC-80CB-4D2C-B58F-FF29DCF92A8B}">
      <dgm:prSet/>
      <dgm:spPr/>
      <dgm:t>
        <a:bodyPr/>
        <a:lstStyle/>
        <a:p>
          <a:endParaRPr lang="es-CR"/>
        </a:p>
      </dgm:t>
    </dgm:pt>
    <dgm:pt modelId="{775CEDA0-A942-446C-930A-036D9CD8053B}" type="sibTrans" cxnId="{93B5FEBC-80CB-4D2C-B58F-FF29DCF92A8B}">
      <dgm:prSet/>
      <dgm:spPr/>
      <dgm:t>
        <a:bodyPr/>
        <a:lstStyle/>
        <a:p>
          <a:endParaRPr lang="es-CR"/>
        </a:p>
      </dgm:t>
    </dgm:pt>
    <dgm:pt modelId="{2CDFF5F6-E7F7-4CDF-B495-2FF80E21ECF6}">
      <dgm:prSet/>
      <dgm:spPr/>
      <dgm:t>
        <a:bodyPr/>
        <a:lstStyle/>
        <a:p>
          <a:r>
            <a:rPr lang="es-CR" dirty="0"/>
            <a:t>En caso de labores </a:t>
          </a:r>
          <a:r>
            <a:rPr lang="es-CR" b="1" dirty="0"/>
            <a:t>mayores a 6 meses</a:t>
          </a:r>
          <a:r>
            <a:rPr lang="es-CR" dirty="0"/>
            <a:t>, debe realizarse las PFR cada seis meses debe incluir al menos el cálculo de filtración glomerular, Creatinina, examen general de orina (EGO). </a:t>
          </a:r>
        </a:p>
      </dgm:t>
    </dgm:pt>
    <dgm:pt modelId="{506D9B2E-D108-437F-AA0A-6A15A153F825}" type="parTrans" cxnId="{EABACC4F-8BE8-4382-814C-79845F9F93E6}">
      <dgm:prSet/>
      <dgm:spPr/>
      <dgm:t>
        <a:bodyPr/>
        <a:lstStyle/>
        <a:p>
          <a:endParaRPr lang="es-CR"/>
        </a:p>
      </dgm:t>
    </dgm:pt>
    <dgm:pt modelId="{F5B4A282-FA73-437A-B673-02B7F3264117}" type="sibTrans" cxnId="{EABACC4F-8BE8-4382-814C-79845F9F93E6}">
      <dgm:prSet/>
      <dgm:spPr/>
      <dgm:t>
        <a:bodyPr/>
        <a:lstStyle/>
        <a:p>
          <a:endParaRPr lang="es-CR"/>
        </a:p>
      </dgm:t>
    </dgm:pt>
    <dgm:pt modelId="{0B951C23-FDA4-4377-959E-C61F8F1A48A6}">
      <dgm:prSet/>
      <dgm:spPr/>
      <dgm:t>
        <a:bodyPr/>
        <a:lstStyle/>
        <a:p>
          <a:r>
            <a:rPr lang="es-CR"/>
            <a:t>Realizar la evaluación del índice de calor o la valoración de estrés térmico por calor por medio del índice del TGBH.</a:t>
          </a:r>
          <a:endParaRPr lang="es-CR" dirty="0"/>
        </a:p>
      </dgm:t>
    </dgm:pt>
    <dgm:pt modelId="{4394B2B6-5563-4DE3-8FEF-660735293D2E}" type="parTrans" cxnId="{F34432BA-1ECD-4584-9D1A-174E141B13D2}">
      <dgm:prSet/>
      <dgm:spPr/>
      <dgm:t>
        <a:bodyPr/>
        <a:lstStyle/>
        <a:p>
          <a:endParaRPr lang="es-CR"/>
        </a:p>
      </dgm:t>
    </dgm:pt>
    <dgm:pt modelId="{CE750794-1EB2-4BB7-9CAA-EC7AFC8C3BF5}" type="sibTrans" cxnId="{F34432BA-1ECD-4584-9D1A-174E141B13D2}">
      <dgm:prSet/>
      <dgm:spPr/>
      <dgm:t>
        <a:bodyPr/>
        <a:lstStyle/>
        <a:p>
          <a:endParaRPr lang="es-CR"/>
        </a:p>
      </dgm:t>
    </dgm:pt>
    <dgm:pt modelId="{692EF05B-2DE5-4BF8-A6F4-7673B44DDA63}">
      <dgm:prSet/>
      <dgm:spPr/>
      <dgm:t>
        <a:bodyPr/>
        <a:lstStyle/>
        <a:p>
          <a:r>
            <a:rPr lang="es-CR" dirty="0"/>
            <a:t>Brindar EPP</a:t>
          </a:r>
        </a:p>
      </dgm:t>
    </dgm:pt>
    <dgm:pt modelId="{11230409-3D3F-465B-A9D8-E60CD3088823}" type="parTrans" cxnId="{A0F49EF5-D9DE-417C-9865-1D62B697509D}">
      <dgm:prSet/>
      <dgm:spPr/>
      <dgm:t>
        <a:bodyPr/>
        <a:lstStyle/>
        <a:p>
          <a:endParaRPr lang="es-CR"/>
        </a:p>
      </dgm:t>
    </dgm:pt>
    <dgm:pt modelId="{0DA86BC3-53F7-426A-957F-A7875FFA6E77}" type="sibTrans" cxnId="{A0F49EF5-D9DE-417C-9865-1D62B697509D}">
      <dgm:prSet/>
      <dgm:spPr/>
      <dgm:t>
        <a:bodyPr/>
        <a:lstStyle/>
        <a:p>
          <a:endParaRPr lang="es-CR"/>
        </a:p>
      </dgm:t>
    </dgm:pt>
    <dgm:pt modelId="{FDB3DE62-4660-4437-812D-A2AD4E9F8228}">
      <dgm:prSet/>
      <dgm:spPr/>
      <dgm:t>
        <a:bodyPr/>
        <a:lstStyle/>
        <a:p>
          <a:r>
            <a:rPr lang="es-CR"/>
            <a:t>Disponer  e informar  “áreas de sombra” temporal o permanente.</a:t>
          </a:r>
          <a:endParaRPr lang="es-CR" dirty="0"/>
        </a:p>
      </dgm:t>
    </dgm:pt>
    <dgm:pt modelId="{E255AD7B-F679-400D-B067-D0F66130A77D}" type="parTrans" cxnId="{6BCE026B-4EB9-4320-8960-8BBEBD4283FC}">
      <dgm:prSet/>
      <dgm:spPr/>
      <dgm:t>
        <a:bodyPr/>
        <a:lstStyle/>
        <a:p>
          <a:endParaRPr lang="es-CR"/>
        </a:p>
      </dgm:t>
    </dgm:pt>
    <dgm:pt modelId="{1970EF56-528A-4BC7-AE1D-E4C231C8712F}" type="sibTrans" cxnId="{6BCE026B-4EB9-4320-8960-8BBEBD4283FC}">
      <dgm:prSet/>
      <dgm:spPr/>
      <dgm:t>
        <a:bodyPr/>
        <a:lstStyle/>
        <a:p>
          <a:endParaRPr lang="es-CR"/>
        </a:p>
      </dgm:t>
    </dgm:pt>
    <dgm:pt modelId="{13284E4D-A10C-42E8-B38C-0C978D6110F3}">
      <dgm:prSet/>
      <dgm:spPr/>
      <dgm:t>
        <a:bodyPr/>
        <a:lstStyle/>
        <a:p>
          <a:r>
            <a:rPr lang="es-CR"/>
            <a:t>Suministrar bebidas rehidratantes, bajo norma del Ministerio de Salud.</a:t>
          </a:r>
          <a:endParaRPr lang="es-CR" dirty="0"/>
        </a:p>
      </dgm:t>
    </dgm:pt>
    <dgm:pt modelId="{31627DCF-15B7-4616-A234-76CDF5216769}" type="parTrans" cxnId="{2B6A0A09-8ECD-4408-A609-91707928ED58}">
      <dgm:prSet/>
      <dgm:spPr/>
      <dgm:t>
        <a:bodyPr/>
        <a:lstStyle/>
        <a:p>
          <a:endParaRPr lang="es-CR"/>
        </a:p>
      </dgm:t>
    </dgm:pt>
    <dgm:pt modelId="{D03D707F-697D-442B-B19D-BC6D5F7477CD}" type="sibTrans" cxnId="{2B6A0A09-8ECD-4408-A609-91707928ED58}">
      <dgm:prSet/>
      <dgm:spPr/>
      <dgm:t>
        <a:bodyPr/>
        <a:lstStyle/>
        <a:p>
          <a:endParaRPr lang="es-CR"/>
        </a:p>
      </dgm:t>
    </dgm:pt>
    <dgm:pt modelId="{DD355264-44C2-4267-8AA2-99D31C443B31}">
      <dgm:prSet/>
      <dgm:spPr/>
      <dgm:t>
        <a:bodyPr/>
        <a:lstStyle/>
        <a:p>
          <a:r>
            <a:rPr lang="es-CR"/>
            <a:t>Capacitar a las personas trabajadoras.</a:t>
          </a:r>
          <a:endParaRPr lang="es-CR" dirty="0"/>
        </a:p>
      </dgm:t>
    </dgm:pt>
    <dgm:pt modelId="{840FDA61-FBED-46C2-BD4E-BABDA7B435AA}" type="parTrans" cxnId="{CA6E4A54-1FA9-44A5-B6B4-9DCFF1128A77}">
      <dgm:prSet/>
      <dgm:spPr/>
      <dgm:t>
        <a:bodyPr/>
        <a:lstStyle/>
        <a:p>
          <a:endParaRPr lang="es-CR"/>
        </a:p>
      </dgm:t>
    </dgm:pt>
    <dgm:pt modelId="{273202DF-64DA-4F59-819E-E0A0C5CACF6C}" type="sibTrans" cxnId="{CA6E4A54-1FA9-44A5-B6B4-9DCFF1128A77}">
      <dgm:prSet/>
      <dgm:spPr/>
      <dgm:t>
        <a:bodyPr/>
        <a:lstStyle/>
        <a:p>
          <a:endParaRPr lang="es-CR"/>
        </a:p>
      </dgm:t>
    </dgm:pt>
    <dgm:pt modelId="{FB42543E-07EE-497A-B448-09533B07646F}" type="pres">
      <dgm:prSet presAssocID="{71241FA4-B9BD-47B5-8F9D-BF0DE394F9F6}" presName="vert0" presStyleCnt="0">
        <dgm:presLayoutVars>
          <dgm:dir/>
          <dgm:animOne val="branch"/>
          <dgm:animLvl val="lvl"/>
        </dgm:presLayoutVars>
      </dgm:prSet>
      <dgm:spPr/>
    </dgm:pt>
    <dgm:pt modelId="{4988DD3C-7663-4B60-932D-0B30423D65B9}" type="pres">
      <dgm:prSet presAssocID="{9EA60AFC-B76F-41AE-BB6B-D78092D5C322}" presName="thickLine" presStyleLbl="alignNode1" presStyleIdx="0" presStyleCnt="8"/>
      <dgm:spPr/>
    </dgm:pt>
    <dgm:pt modelId="{884EBFD1-65D5-40A2-8ECC-93F3233FCA2A}" type="pres">
      <dgm:prSet presAssocID="{9EA60AFC-B76F-41AE-BB6B-D78092D5C322}" presName="horz1" presStyleCnt="0"/>
      <dgm:spPr/>
    </dgm:pt>
    <dgm:pt modelId="{C118D4D8-3579-4F37-A201-3885D90FD536}" type="pres">
      <dgm:prSet presAssocID="{9EA60AFC-B76F-41AE-BB6B-D78092D5C322}" presName="tx1" presStyleLbl="revTx" presStyleIdx="0" presStyleCnt="8"/>
      <dgm:spPr/>
    </dgm:pt>
    <dgm:pt modelId="{04292DFD-4979-429C-9035-FC35106ED5EA}" type="pres">
      <dgm:prSet presAssocID="{9EA60AFC-B76F-41AE-BB6B-D78092D5C322}" presName="vert1" presStyleCnt="0"/>
      <dgm:spPr/>
    </dgm:pt>
    <dgm:pt modelId="{5D3ED56A-98DC-4996-9248-A7FD07DDC5CE}" type="pres">
      <dgm:prSet presAssocID="{691EFAC6-AFA4-431A-BCBD-1237FA3CF221}" presName="thickLine" presStyleLbl="alignNode1" presStyleIdx="1" presStyleCnt="8"/>
      <dgm:spPr/>
    </dgm:pt>
    <dgm:pt modelId="{5A39050A-47CD-4B6E-B538-FD484309B422}" type="pres">
      <dgm:prSet presAssocID="{691EFAC6-AFA4-431A-BCBD-1237FA3CF221}" presName="horz1" presStyleCnt="0"/>
      <dgm:spPr/>
    </dgm:pt>
    <dgm:pt modelId="{E1F8FB07-7DDF-4937-B512-6FC66D1B7C15}" type="pres">
      <dgm:prSet presAssocID="{691EFAC6-AFA4-431A-BCBD-1237FA3CF221}" presName="tx1" presStyleLbl="revTx" presStyleIdx="1" presStyleCnt="8"/>
      <dgm:spPr/>
    </dgm:pt>
    <dgm:pt modelId="{0D510E35-1359-4725-9AE2-9778096FB0B3}" type="pres">
      <dgm:prSet presAssocID="{691EFAC6-AFA4-431A-BCBD-1237FA3CF221}" presName="vert1" presStyleCnt="0"/>
      <dgm:spPr/>
    </dgm:pt>
    <dgm:pt modelId="{BB2CB402-4653-485C-8AC4-34B4A8C7C82B}" type="pres">
      <dgm:prSet presAssocID="{2CDFF5F6-E7F7-4CDF-B495-2FF80E21ECF6}" presName="thickLine" presStyleLbl="alignNode1" presStyleIdx="2" presStyleCnt="8"/>
      <dgm:spPr/>
    </dgm:pt>
    <dgm:pt modelId="{F3EE0E12-F263-49E0-9872-4C7BB9D3504A}" type="pres">
      <dgm:prSet presAssocID="{2CDFF5F6-E7F7-4CDF-B495-2FF80E21ECF6}" presName="horz1" presStyleCnt="0"/>
      <dgm:spPr/>
    </dgm:pt>
    <dgm:pt modelId="{4DC4AC7B-E842-414A-950A-AF89378C530A}" type="pres">
      <dgm:prSet presAssocID="{2CDFF5F6-E7F7-4CDF-B495-2FF80E21ECF6}" presName="tx1" presStyleLbl="revTx" presStyleIdx="2" presStyleCnt="8"/>
      <dgm:spPr/>
    </dgm:pt>
    <dgm:pt modelId="{44D290DD-14B0-42B3-9BFD-DC1ED2A880C5}" type="pres">
      <dgm:prSet presAssocID="{2CDFF5F6-E7F7-4CDF-B495-2FF80E21ECF6}" presName="vert1" presStyleCnt="0"/>
      <dgm:spPr/>
    </dgm:pt>
    <dgm:pt modelId="{FD34EC0A-ED5C-4966-A37F-BFCF671AF1E6}" type="pres">
      <dgm:prSet presAssocID="{0B951C23-FDA4-4377-959E-C61F8F1A48A6}" presName="thickLine" presStyleLbl="alignNode1" presStyleIdx="3" presStyleCnt="8"/>
      <dgm:spPr/>
    </dgm:pt>
    <dgm:pt modelId="{8DA6F9A8-5F1F-439E-9FEE-C3ED627908B6}" type="pres">
      <dgm:prSet presAssocID="{0B951C23-FDA4-4377-959E-C61F8F1A48A6}" presName="horz1" presStyleCnt="0"/>
      <dgm:spPr/>
    </dgm:pt>
    <dgm:pt modelId="{D413D58E-C0C4-471B-B821-2E092407222F}" type="pres">
      <dgm:prSet presAssocID="{0B951C23-FDA4-4377-959E-C61F8F1A48A6}" presName="tx1" presStyleLbl="revTx" presStyleIdx="3" presStyleCnt="8"/>
      <dgm:spPr/>
    </dgm:pt>
    <dgm:pt modelId="{6B1FE685-0577-4CC7-A2DC-97E6714EF694}" type="pres">
      <dgm:prSet presAssocID="{0B951C23-FDA4-4377-959E-C61F8F1A48A6}" presName="vert1" presStyleCnt="0"/>
      <dgm:spPr/>
    </dgm:pt>
    <dgm:pt modelId="{67F6C106-591D-47D5-AF76-BF30A7BA56F7}" type="pres">
      <dgm:prSet presAssocID="{692EF05B-2DE5-4BF8-A6F4-7673B44DDA63}" presName="thickLine" presStyleLbl="alignNode1" presStyleIdx="4" presStyleCnt="8"/>
      <dgm:spPr/>
    </dgm:pt>
    <dgm:pt modelId="{A88CA21A-C2AD-46A2-B2A0-BB85033FFF32}" type="pres">
      <dgm:prSet presAssocID="{692EF05B-2DE5-4BF8-A6F4-7673B44DDA63}" presName="horz1" presStyleCnt="0"/>
      <dgm:spPr/>
    </dgm:pt>
    <dgm:pt modelId="{87E23DC4-AE60-4245-A20F-289B6A8AF5CE}" type="pres">
      <dgm:prSet presAssocID="{692EF05B-2DE5-4BF8-A6F4-7673B44DDA63}" presName="tx1" presStyleLbl="revTx" presStyleIdx="4" presStyleCnt="8"/>
      <dgm:spPr/>
    </dgm:pt>
    <dgm:pt modelId="{99F52921-7F04-4109-8C05-F81B3A4CA1A8}" type="pres">
      <dgm:prSet presAssocID="{692EF05B-2DE5-4BF8-A6F4-7673B44DDA63}" presName="vert1" presStyleCnt="0"/>
      <dgm:spPr/>
    </dgm:pt>
    <dgm:pt modelId="{2ABFBB0E-4222-484E-A88A-60C704CEF6F8}" type="pres">
      <dgm:prSet presAssocID="{FDB3DE62-4660-4437-812D-A2AD4E9F8228}" presName="thickLine" presStyleLbl="alignNode1" presStyleIdx="5" presStyleCnt="8"/>
      <dgm:spPr/>
    </dgm:pt>
    <dgm:pt modelId="{274B9C20-40E7-45C5-8132-D8D8C9217EB0}" type="pres">
      <dgm:prSet presAssocID="{FDB3DE62-4660-4437-812D-A2AD4E9F8228}" presName="horz1" presStyleCnt="0"/>
      <dgm:spPr/>
    </dgm:pt>
    <dgm:pt modelId="{C569690B-1942-44EC-BBDF-E76274FB5740}" type="pres">
      <dgm:prSet presAssocID="{FDB3DE62-4660-4437-812D-A2AD4E9F8228}" presName="tx1" presStyleLbl="revTx" presStyleIdx="5" presStyleCnt="8"/>
      <dgm:spPr/>
    </dgm:pt>
    <dgm:pt modelId="{86E0E271-2C45-4C9D-BDA1-9BC7BBCB98D4}" type="pres">
      <dgm:prSet presAssocID="{FDB3DE62-4660-4437-812D-A2AD4E9F8228}" presName="vert1" presStyleCnt="0"/>
      <dgm:spPr/>
    </dgm:pt>
    <dgm:pt modelId="{2CF8587C-00ED-4739-ACC6-9C8F74CECF90}" type="pres">
      <dgm:prSet presAssocID="{13284E4D-A10C-42E8-B38C-0C978D6110F3}" presName="thickLine" presStyleLbl="alignNode1" presStyleIdx="6" presStyleCnt="8"/>
      <dgm:spPr/>
    </dgm:pt>
    <dgm:pt modelId="{C208A93E-E33F-44BE-BAB7-508A59E5E29E}" type="pres">
      <dgm:prSet presAssocID="{13284E4D-A10C-42E8-B38C-0C978D6110F3}" presName="horz1" presStyleCnt="0"/>
      <dgm:spPr/>
    </dgm:pt>
    <dgm:pt modelId="{58E27950-0CB0-42E4-A0B6-208B84714366}" type="pres">
      <dgm:prSet presAssocID="{13284E4D-A10C-42E8-B38C-0C978D6110F3}" presName="tx1" presStyleLbl="revTx" presStyleIdx="6" presStyleCnt="8"/>
      <dgm:spPr/>
    </dgm:pt>
    <dgm:pt modelId="{4C346A63-4F20-4327-BB26-AB9117C3880C}" type="pres">
      <dgm:prSet presAssocID="{13284E4D-A10C-42E8-B38C-0C978D6110F3}" presName="vert1" presStyleCnt="0"/>
      <dgm:spPr/>
    </dgm:pt>
    <dgm:pt modelId="{E296EA7F-8B81-4E53-94CC-4DE7F4D59BA8}" type="pres">
      <dgm:prSet presAssocID="{DD355264-44C2-4267-8AA2-99D31C443B31}" presName="thickLine" presStyleLbl="alignNode1" presStyleIdx="7" presStyleCnt="8"/>
      <dgm:spPr/>
    </dgm:pt>
    <dgm:pt modelId="{9654C7D1-AFF2-4B17-B516-392D9013EAEB}" type="pres">
      <dgm:prSet presAssocID="{DD355264-44C2-4267-8AA2-99D31C443B31}" presName="horz1" presStyleCnt="0"/>
      <dgm:spPr/>
    </dgm:pt>
    <dgm:pt modelId="{5FF17CE3-3DF1-4D7D-96E5-D183BFD01EFF}" type="pres">
      <dgm:prSet presAssocID="{DD355264-44C2-4267-8AA2-99D31C443B31}" presName="tx1" presStyleLbl="revTx" presStyleIdx="7" presStyleCnt="8"/>
      <dgm:spPr/>
    </dgm:pt>
    <dgm:pt modelId="{F9254D53-E829-43B3-99A5-7DE901B4FB8B}" type="pres">
      <dgm:prSet presAssocID="{DD355264-44C2-4267-8AA2-99D31C443B31}" presName="vert1" presStyleCnt="0"/>
      <dgm:spPr/>
    </dgm:pt>
  </dgm:ptLst>
  <dgm:cxnLst>
    <dgm:cxn modelId="{2B6A0A09-8ECD-4408-A609-91707928ED58}" srcId="{71241FA4-B9BD-47B5-8F9D-BF0DE394F9F6}" destId="{13284E4D-A10C-42E8-B38C-0C978D6110F3}" srcOrd="6" destOrd="0" parTransId="{31627DCF-15B7-4616-A234-76CDF5216769}" sibTransId="{D03D707F-697D-442B-B19D-BC6D5F7477CD}"/>
    <dgm:cxn modelId="{7A19E020-BFC4-409B-97E2-8B4759FA0EDE}" srcId="{71241FA4-B9BD-47B5-8F9D-BF0DE394F9F6}" destId="{9EA60AFC-B76F-41AE-BB6B-D78092D5C322}" srcOrd="0" destOrd="0" parTransId="{AD1C4538-E3A3-46D8-9775-5C5E4D1D7775}" sibTransId="{E846C77A-76CE-4CA7-9018-D39D5383A4A5}"/>
    <dgm:cxn modelId="{59A2185B-8783-4C13-9F9E-31683E32397B}" type="presOf" srcId="{2CDFF5F6-E7F7-4CDF-B495-2FF80E21ECF6}" destId="{4DC4AC7B-E842-414A-950A-AF89378C530A}" srcOrd="0" destOrd="0" presId="urn:microsoft.com/office/officeart/2008/layout/LinedList"/>
    <dgm:cxn modelId="{B3BC1565-B109-4647-82E6-767D22F35FF4}" type="presOf" srcId="{DD355264-44C2-4267-8AA2-99D31C443B31}" destId="{5FF17CE3-3DF1-4D7D-96E5-D183BFD01EFF}" srcOrd="0" destOrd="0" presId="urn:microsoft.com/office/officeart/2008/layout/LinedList"/>
    <dgm:cxn modelId="{3E7BCE46-2770-4F87-8FBF-AF007CDD1445}" type="presOf" srcId="{FDB3DE62-4660-4437-812D-A2AD4E9F8228}" destId="{C569690B-1942-44EC-BBDF-E76274FB5740}" srcOrd="0" destOrd="0" presId="urn:microsoft.com/office/officeart/2008/layout/LinedList"/>
    <dgm:cxn modelId="{6BCE026B-4EB9-4320-8960-8BBEBD4283FC}" srcId="{71241FA4-B9BD-47B5-8F9D-BF0DE394F9F6}" destId="{FDB3DE62-4660-4437-812D-A2AD4E9F8228}" srcOrd="5" destOrd="0" parTransId="{E255AD7B-F679-400D-B067-D0F66130A77D}" sibTransId="{1970EF56-528A-4BC7-AE1D-E4C231C8712F}"/>
    <dgm:cxn modelId="{EABACC4F-8BE8-4382-814C-79845F9F93E6}" srcId="{71241FA4-B9BD-47B5-8F9D-BF0DE394F9F6}" destId="{2CDFF5F6-E7F7-4CDF-B495-2FF80E21ECF6}" srcOrd="2" destOrd="0" parTransId="{506D9B2E-D108-437F-AA0A-6A15A153F825}" sibTransId="{F5B4A282-FA73-437A-B673-02B7F3264117}"/>
    <dgm:cxn modelId="{CA6E4A54-1FA9-44A5-B6B4-9DCFF1128A77}" srcId="{71241FA4-B9BD-47B5-8F9D-BF0DE394F9F6}" destId="{DD355264-44C2-4267-8AA2-99D31C443B31}" srcOrd="7" destOrd="0" parTransId="{840FDA61-FBED-46C2-BD4E-BABDA7B435AA}" sibTransId="{273202DF-64DA-4F59-819E-E0A0C5CACF6C}"/>
    <dgm:cxn modelId="{41C71082-C8D7-40CE-9DCA-CE15C9B83435}" type="presOf" srcId="{13284E4D-A10C-42E8-B38C-0C978D6110F3}" destId="{58E27950-0CB0-42E4-A0B6-208B84714366}" srcOrd="0" destOrd="0" presId="urn:microsoft.com/office/officeart/2008/layout/LinedList"/>
    <dgm:cxn modelId="{04795095-A03C-4BA3-87CE-1C126BE74BFA}" type="presOf" srcId="{9EA60AFC-B76F-41AE-BB6B-D78092D5C322}" destId="{C118D4D8-3579-4F37-A201-3885D90FD536}" srcOrd="0" destOrd="0" presId="urn:microsoft.com/office/officeart/2008/layout/LinedList"/>
    <dgm:cxn modelId="{47E7C7A8-B6ED-4F00-81AF-740F7A3528C5}" type="presOf" srcId="{691EFAC6-AFA4-431A-BCBD-1237FA3CF221}" destId="{E1F8FB07-7DDF-4937-B512-6FC66D1B7C15}" srcOrd="0" destOrd="0" presId="urn:microsoft.com/office/officeart/2008/layout/LinedList"/>
    <dgm:cxn modelId="{F34432BA-1ECD-4584-9D1A-174E141B13D2}" srcId="{71241FA4-B9BD-47B5-8F9D-BF0DE394F9F6}" destId="{0B951C23-FDA4-4377-959E-C61F8F1A48A6}" srcOrd="3" destOrd="0" parTransId="{4394B2B6-5563-4DE3-8FEF-660735293D2E}" sibTransId="{CE750794-1EB2-4BB7-9CAA-EC7AFC8C3BF5}"/>
    <dgm:cxn modelId="{93B5FEBC-80CB-4D2C-B58F-FF29DCF92A8B}" srcId="{71241FA4-B9BD-47B5-8F9D-BF0DE394F9F6}" destId="{691EFAC6-AFA4-431A-BCBD-1237FA3CF221}" srcOrd="1" destOrd="0" parTransId="{2877E204-DA80-449C-AFC5-BCAA67EFAE90}" sibTransId="{775CEDA0-A942-446C-930A-036D9CD8053B}"/>
    <dgm:cxn modelId="{7678FFD3-E762-408E-86B5-3D0E60BB7CCD}" type="presOf" srcId="{71241FA4-B9BD-47B5-8F9D-BF0DE394F9F6}" destId="{FB42543E-07EE-497A-B448-09533B07646F}" srcOrd="0" destOrd="0" presId="urn:microsoft.com/office/officeart/2008/layout/LinedList"/>
    <dgm:cxn modelId="{CA0DE9DE-F85C-46A9-8C4A-6E53D7D99A68}" type="presOf" srcId="{0B951C23-FDA4-4377-959E-C61F8F1A48A6}" destId="{D413D58E-C0C4-471B-B821-2E092407222F}" srcOrd="0" destOrd="0" presId="urn:microsoft.com/office/officeart/2008/layout/LinedList"/>
    <dgm:cxn modelId="{B4901BDF-813C-4895-9802-8593C1516C2A}" type="presOf" srcId="{692EF05B-2DE5-4BF8-A6F4-7673B44DDA63}" destId="{87E23DC4-AE60-4245-A20F-289B6A8AF5CE}" srcOrd="0" destOrd="0" presId="urn:microsoft.com/office/officeart/2008/layout/LinedList"/>
    <dgm:cxn modelId="{A0F49EF5-D9DE-417C-9865-1D62B697509D}" srcId="{71241FA4-B9BD-47B5-8F9D-BF0DE394F9F6}" destId="{692EF05B-2DE5-4BF8-A6F4-7673B44DDA63}" srcOrd="4" destOrd="0" parTransId="{11230409-3D3F-465B-A9D8-E60CD3088823}" sibTransId="{0DA86BC3-53F7-426A-957F-A7875FFA6E77}"/>
    <dgm:cxn modelId="{26565332-CBDE-4635-A369-1A25FAFCA5A2}" type="presParOf" srcId="{FB42543E-07EE-497A-B448-09533B07646F}" destId="{4988DD3C-7663-4B60-932D-0B30423D65B9}" srcOrd="0" destOrd="0" presId="urn:microsoft.com/office/officeart/2008/layout/LinedList"/>
    <dgm:cxn modelId="{511E3AC2-A054-4E74-9D96-33A6DB61E44E}" type="presParOf" srcId="{FB42543E-07EE-497A-B448-09533B07646F}" destId="{884EBFD1-65D5-40A2-8ECC-93F3233FCA2A}" srcOrd="1" destOrd="0" presId="urn:microsoft.com/office/officeart/2008/layout/LinedList"/>
    <dgm:cxn modelId="{1807BAEE-AC58-48E0-9D1D-EB42EC5ACA36}" type="presParOf" srcId="{884EBFD1-65D5-40A2-8ECC-93F3233FCA2A}" destId="{C118D4D8-3579-4F37-A201-3885D90FD536}" srcOrd="0" destOrd="0" presId="urn:microsoft.com/office/officeart/2008/layout/LinedList"/>
    <dgm:cxn modelId="{60BD9BCD-6490-4563-ADD9-AA25AB4145BA}" type="presParOf" srcId="{884EBFD1-65D5-40A2-8ECC-93F3233FCA2A}" destId="{04292DFD-4979-429C-9035-FC35106ED5EA}" srcOrd="1" destOrd="0" presId="urn:microsoft.com/office/officeart/2008/layout/LinedList"/>
    <dgm:cxn modelId="{3F8E3D94-CCD9-4557-99B7-7989D4ED9315}" type="presParOf" srcId="{FB42543E-07EE-497A-B448-09533B07646F}" destId="{5D3ED56A-98DC-4996-9248-A7FD07DDC5CE}" srcOrd="2" destOrd="0" presId="urn:microsoft.com/office/officeart/2008/layout/LinedList"/>
    <dgm:cxn modelId="{A1D17AEA-7647-41B2-BB9B-FAD27DAA25F9}" type="presParOf" srcId="{FB42543E-07EE-497A-B448-09533B07646F}" destId="{5A39050A-47CD-4B6E-B538-FD484309B422}" srcOrd="3" destOrd="0" presId="urn:microsoft.com/office/officeart/2008/layout/LinedList"/>
    <dgm:cxn modelId="{6D0CF484-627C-44FC-8D0C-FF440741E24F}" type="presParOf" srcId="{5A39050A-47CD-4B6E-B538-FD484309B422}" destId="{E1F8FB07-7DDF-4937-B512-6FC66D1B7C15}" srcOrd="0" destOrd="0" presId="urn:microsoft.com/office/officeart/2008/layout/LinedList"/>
    <dgm:cxn modelId="{AE1B3BBA-050C-41A2-AC07-D196A8A14294}" type="presParOf" srcId="{5A39050A-47CD-4B6E-B538-FD484309B422}" destId="{0D510E35-1359-4725-9AE2-9778096FB0B3}" srcOrd="1" destOrd="0" presId="urn:microsoft.com/office/officeart/2008/layout/LinedList"/>
    <dgm:cxn modelId="{4CE283E4-8DE1-4EA7-900C-7A6B38D0BCAB}" type="presParOf" srcId="{FB42543E-07EE-497A-B448-09533B07646F}" destId="{BB2CB402-4653-485C-8AC4-34B4A8C7C82B}" srcOrd="4" destOrd="0" presId="urn:microsoft.com/office/officeart/2008/layout/LinedList"/>
    <dgm:cxn modelId="{D1E223E6-F108-4D2E-A34E-572BF3825EB4}" type="presParOf" srcId="{FB42543E-07EE-497A-B448-09533B07646F}" destId="{F3EE0E12-F263-49E0-9872-4C7BB9D3504A}" srcOrd="5" destOrd="0" presId="urn:microsoft.com/office/officeart/2008/layout/LinedList"/>
    <dgm:cxn modelId="{DD69E457-9146-40E7-BF7C-5DD8E6B29CCF}" type="presParOf" srcId="{F3EE0E12-F263-49E0-9872-4C7BB9D3504A}" destId="{4DC4AC7B-E842-414A-950A-AF89378C530A}" srcOrd="0" destOrd="0" presId="urn:microsoft.com/office/officeart/2008/layout/LinedList"/>
    <dgm:cxn modelId="{94FBFDCE-552A-43FE-A3E3-00076BB4A8F4}" type="presParOf" srcId="{F3EE0E12-F263-49E0-9872-4C7BB9D3504A}" destId="{44D290DD-14B0-42B3-9BFD-DC1ED2A880C5}" srcOrd="1" destOrd="0" presId="urn:microsoft.com/office/officeart/2008/layout/LinedList"/>
    <dgm:cxn modelId="{E6641867-BF77-441E-89DC-D603B6F76D3B}" type="presParOf" srcId="{FB42543E-07EE-497A-B448-09533B07646F}" destId="{FD34EC0A-ED5C-4966-A37F-BFCF671AF1E6}" srcOrd="6" destOrd="0" presId="urn:microsoft.com/office/officeart/2008/layout/LinedList"/>
    <dgm:cxn modelId="{042DB4D6-6EB0-4C3C-A177-78A15B31EB57}" type="presParOf" srcId="{FB42543E-07EE-497A-B448-09533B07646F}" destId="{8DA6F9A8-5F1F-439E-9FEE-C3ED627908B6}" srcOrd="7" destOrd="0" presId="urn:microsoft.com/office/officeart/2008/layout/LinedList"/>
    <dgm:cxn modelId="{91DD34B5-557E-4ED4-8F1E-0505C5D21F6F}" type="presParOf" srcId="{8DA6F9A8-5F1F-439E-9FEE-C3ED627908B6}" destId="{D413D58E-C0C4-471B-B821-2E092407222F}" srcOrd="0" destOrd="0" presId="urn:microsoft.com/office/officeart/2008/layout/LinedList"/>
    <dgm:cxn modelId="{50ECBF0D-9C62-4CAA-8127-7ADEC5A969D3}" type="presParOf" srcId="{8DA6F9A8-5F1F-439E-9FEE-C3ED627908B6}" destId="{6B1FE685-0577-4CC7-A2DC-97E6714EF694}" srcOrd="1" destOrd="0" presId="urn:microsoft.com/office/officeart/2008/layout/LinedList"/>
    <dgm:cxn modelId="{8675C6CE-BB0A-484E-82AB-C30CC916F9B4}" type="presParOf" srcId="{FB42543E-07EE-497A-B448-09533B07646F}" destId="{67F6C106-591D-47D5-AF76-BF30A7BA56F7}" srcOrd="8" destOrd="0" presId="urn:microsoft.com/office/officeart/2008/layout/LinedList"/>
    <dgm:cxn modelId="{AE428EC4-72E6-4CDF-8A19-2A185B652593}" type="presParOf" srcId="{FB42543E-07EE-497A-B448-09533B07646F}" destId="{A88CA21A-C2AD-46A2-B2A0-BB85033FFF32}" srcOrd="9" destOrd="0" presId="urn:microsoft.com/office/officeart/2008/layout/LinedList"/>
    <dgm:cxn modelId="{9CC37F52-A4D3-4639-AA14-9AA712151147}" type="presParOf" srcId="{A88CA21A-C2AD-46A2-B2A0-BB85033FFF32}" destId="{87E23DC4-AE60-4245-A20F-289B6A8AF5CE}" srcOrd="0" destOrd="0" presId="urn:microsoft.com/office/officeart/2008/layout/LinedList"/>
    <dgm:cxn modelId="{FC2C1E54-3324-45F8-9866-91F2225AB696}" type="presParOf" srcId="{A88CA21A-C2AD-46A2-B2A0-BB85033FFF32}" destId="{99F52921-7F04-4109-8C05-F81B3A4CA1A8}" srcOrd="1" destOrd="0" presId="urn:microsoft.com/office/officeart/2008/layout/LinedList"/>
    <dgm:cxn modelId="{1CC45F65-3F0A-4763-A7F3-046375ADF3D8}" type="presParOf" srcId="{FB42543E-07EE-497A-B448-09533B07646F}" destId="{2ABFBB0E-4222-484E-A88A-60C704CEF6F8}" srcOrd="10" destOrd="0" presId="urn:microsoft.com/office/officeart/2008/layout/LinedList"/>
    <dgm:cxn modelId="{6B2A32D0-8046-41D3-B422-52517AFE4F16}" type="presParOf" srcId="{FB42543E-07EE-497A-B448-09533B07646F}" destId="{274B9C20-40E7-45C5-8132-D8D8C9217EB0}" srcOrd="11" destOrd="0" presId="urn:microsoft.com/office/officeart/2008/layout/LinedList"/>
    <dgm:cxn modelId="{249A9B28-7A90-4E17-B7B8-37C1C14E7D73}" type="presParOf" srcId="{274B9C20-40E7-45C5-8132-D8D8C9217EB0}" destId="{C569690B-1942-44EC-BBDF-E76274FB5740}" srcOrd="0" destOrd="0" presId="urn:microsoft.com/office/officeart/2008/layout/LinedList"/>
    <dgm:cxn modelId="{E32348ED-A87A-4336-BEC6-D96218A83CDE}" type="presParOf" srcId="{274B9C20-40E7-45C5-8132-D8D8C9217EB0}" destId="{86E0E271-2C45-4C9D-BDA1-9BC7BBCB98D4}" srcOrd="1" destOrd="0" presId="urn:microsoft.com/office/officeart/2008/layout/LinedList"/>
    <dgm:cxn modelId="{6487E899-9B23-46B4-A18F-9DCA5251B327}" type="presParOf" srcId="{FB42543E-07EE-497A-B448-09533B07646F}" destId="{2CF8587C-00ED-4739-ACC6-9C8F74CECF90}" srcOrd="12" destOrd="0" presId="urn:microsoft.com/office/officeart/2008/layout/LinedList"/>
    <dgm:cxn modelId="{2BE4F5C3-E4EA-4F6D-A3CA-19BCD4A87E65}" type="presParOf" srcId="{FB42543E-07EE-497A-B448-09533B07646F}" destId="{C208A93E-E33F-44BE-BAB7-508A59E5E29E}" srcOrd="13" destOrd="0" presId="urn:microsoft.com/office/officeart/2008/layout/LinedList"/>
    <dgm:cxn modelId="{35F2F87B-D0AD-4A62-A3C0-7A2E38BDAF4A}" type="presParOf" srcId="{C208A93E-E33F-44BE-BAB7-508A59E5E29E}" destId="{58E27950-0CB0-42E4-A0B6-208B84714366}" srcOrd="0" destOrd="0" presId="urn:microsoft.com/office/officeart/2008/layout/LinedList"/>
    <dgm:cxn modelId="{E6D40D6A-6D83-450F-A633-69BCD07BF41C}" type="presParOf" srcId="{C208A93E-E33F-44BE-BAB7-508A59E5E29E}" destId="{4C346A63-4F20-4327-BB26-AB9117C3880C}" srcOrd="1" destOrd="0" presId="urn:microsoft.com/office/officeart/2008/layout/LinedList"/>
    <dgm:cxn modelId="{8CC8AB47-B1CC-46E6-B6B1-5206797ED416}" type="presParOf" srcId="{FB42543E-07EE-497A-B448-09533B07646F}" destId="{E296EA7F-8B81-4E53-94CC-4DE7F4D59BA8}" srcOrd="14" destOrd="0" presId="urn:microsoft.com/office/officeart/2008/layout/LinedList"/>
    <dgm:cxn modelId="{EE50EE41-4E18-47C0-8B12-A75EFC658DB0}" type="presParOf" srcId="{FB42543E-07EE-497A-B448-09533B07646F}" destId="{9654C7D1-AFF2-4B17-B516-392D9013EAEB}" srcOrd="15" destOrd="0" presId="urn:microsoft.com/office/officeart/2008/layout/LinedList"/>
    <dgm:cxn modelId="{918DEBF3-CD56-4EFC-BA95-8DE32D17F37A}" type="presParOf" srcId="{9654C7D1-AFF2-4B17-B516-392D9013EAEB}" destId="{5FF17CE3-3DF1-4D7D-96E5-D183BFD01EFF}" srcOrd="0" destOrd="0" presId="urn:microsoft.com/office/officeart/2008/layout/LinedList"/>
    <dgm:cxn modelId="{93EC72CB-84D5-4D98-B35C-CAD3A2AFE5F4}" type="presParOf" srcId="{9654C7D1-AFF2-4B17-B516-392D9013EAEB}" destId="{F9254D53-E829-43B3-99A5-7DE901B4FB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241FA4-B9BD-47B5-8F9D-BF0DE394F9F6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R"/>
        </a:p>
      </dgm:t>
    </dgm:pt>
    <dgm:pt modelId="{0741ADCB-34B1-4D87-AB17-AAF1E03DB8E5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altLang="es-CR" sz="1400" dirty="0"/>
            <a:t>Someterse a los exámenes médicos indicados.</a:t>
          </a:r>
          <a:endParaRPr lang="es-CR" sz="1400" dirty="0"/>
        </a:p>
      </dgm:t>
    </dgm:pt>
    <dgm:pt modelId="{F4FFF44D-372C-4F7E-B820-8001578AD52C}" type="parTrans" cxnId="{B446A2C8-4E60-420C-8655-22814F744380}">
      <dgm:prSet/>
      <dgm:spPr/>
      <dgm:t>
        <a:bodyPr/>
        <a:lstStyle/>
        <a:p>
          <a:endParaRPr lang="es-CR"/>
        </a:p>
      </dgm:t>
    </dgm:pt>
    <dgm:pt modelId="{AC29C64A-6D81-4D20-872E-A478E291621E}" type="sibTrans" cxnId="{B446A2C8-4E60-420C-8655-22814F744380}">
      <dgm:prSet/>
      <dgm:spPr/>
      <dgm:t>
        <a:bodyPr/>
        <a:lstStyle/>
        <a:p>
          <a:endParaRPr lang="es-CR"/>
        </a:p>
      </dgm:t>
    </dgm:pt>
    <dgm:pt modelId="{204EB959-3969-49FE-81EB-12F51238B6A2}">
      <dgm:prSet custT="1"/>
      <dgm:spPr/>
      <dgm:t>
        <a:bodyPr/>
        <a:lstStyle/>
        <a:p>
          <a:r>
            <a:rPr lang="es-ES" altLang="es-CR" sz="1400" dirty="0"/>
            <a:t>Informar en forma oportuna a su superior o patrón cualquier situación que pueda causar un daño a la salud propia o la de sus compañeros de labor.</a:t>
          </a:r>
        </a:p>
      </dgm:t>
    </dgm:pt>
    <dgm:pt modelId="{32D6904B-68D6-4814-8A5F-09A6E46694C3}" type="parTrans" cxnId="{87796053-11C6-4F61-BC60-D9E789BE732E}">
      <dgm:prSet/>
      <dgm:spPr/>
      <dgm:t>
        <a:bodyPr/>
        <a:lstStyle/>
        <a:p>
          <a:endParaRPr lang="es-CR"/>
        </a:p>
      </dgm:t>
    </dgm:pt>
    <dgm:pt modelId="{EB95C881-4E54-4F26-B625-795CF703EF5B}" type="sibTrans" cxnId="{87796053-11C6-4F61-BC60-D9E789BE732E}">
      <dgm:prSet/>
      <dgm:spPr/>
      <dgm:t>
        <a:bodyPr/>
        <a:lstStyle/>
        <a:p>
          <a:endParaRPr lang="es-CR"/>
        </a:p>
      </dgm:t>
    </dgm:pt>
    <dgm:pt modelId="{57844E68-B5B4-4546-B533-0C679AE3E140}">
      <dgm:prSet custT="1"/>
      <dgm:spPr/>
      <dgm:t>
        <a:bodyPr/>
        <a:lstStyle/>
        <a:p>
          <a:r>
            <a:rPr lang="es-ES" altLang="es-CR" sz="1400" dirty="0"/>
            <a:t>Cumplir la normativa relacionada a la exposición al calor. Reglamento 39147-S-TSS.</a:t>
          </a:r>
        </a:p>
      </dgm:t>
    </dgm:pt>
    <dgm:pt modelId="{EE968F2E-B623-4757-94DE-B3DBEEA2BFEE}" type="parTrans" cxnId="{72C4E89D-5CF9-4626-82CB-A26595CAECD1}">
      <dgm:prSet/>
      <dgm:spPr/>
      <dgm:t>
        <a:bodyPr/>
        <a:lstStyle/>
        <a:p>
          <a:endParaRPr lang="es-CR"/>
        </a:p>
      </dgm:t>
    </dgm:pt>
    <dgm:pt modelId="{4305D1A7-B02B-459D-903D-E9F301B25DCF}" type="sibTrans" cxnId="{72C4E89D-5CF9-4626-82CB-A26595CAECD1}">
      <dgm:prSet/>
      <dgm:spPr/>
      <dgm:t>
        <a:bodyPr/>
        <a:lstStyle/>
        <a:p>
          <a:endParaRPr lang="es-CR"/>
        </a:p>
      </dgm:t>
    </dgm:pt>
    <dgm:pt modelId="{D00931D9-0389-4A80-AC1A-B7B28F0861CB}">
      <dgm:prSet custT="1"/>
      <dgm:spPr/>
      <dgm:t>
        <a:bodyPr/>
        <a:lstStyle/>
        <a:p>
          <a:r>
            <a:rPr lang="es-ES" altLang="es-CR" sz="1400" dirty="0"/>
            <a:t>Utilizar el EPP requerido para su tarea.</a:t>
          </a:r>
        </a:p>
      </dgm:t>
    </dgm:pt>
    <dgm:pt modelId="{1A1841D6-AC8E-41AE-B854-C2BFDB83AF72}" type="parTrans" cxnId="{DCD52DDE-010B-4C9E-AB8D-927131CD6393}">
      <dgm:prSet/>
      <dgm:spPr/>
      <dgm:t>
        <a:bodyPr/>
        <a:lstStyle/>
        <a:p>
          <a:endParaRPr lang="es-CR"/>
        </a:p>
      </dgm:t>
    </dgm:pt>
    <dgm:pt modelId="{A7ED40A8-C983-4245-8869-5F5C9C35A059}" type="sibTrans" cxnId="{DCD52DDE-010B-4C9E-AB8D-927131CD6393}">
      <dgm:prSet/>
      <dgm:spPr/>
      <dgm:t>
        <a:bodyPr/>
        <a:lstStyle/>
        <a:p>
          <a:endParaRPr lang="es-CR"/>
        </a:p>
      </dgm:t>
    </dgm:pt>
    <dgm:pt modelId="{FB42543E-07EE-497A-B448-09533B07646F}" type="pres">
      <dgm:prSet presAssocID="{71241FA4-B9BD-47B5-8F9D-BF0DE394F9F6}" presName="vert0" presStyleCnt="0">
        <dgm:presLayoutVars>
          <dgm:dir/>
          <dgm:animOne val="branch"/>
          <dgm:animLvl val="lvl"/>
        </dgm:presLayoutVars>
      </dgm:prSet>
      <dgm:spPr/>
    </dgm:pt>
    <dgm:pt modelId="{A1AB17D6-F351-4AE2-B384-FF19DFBD2EBB}" type="pres">
      <dgm:prSet presAssocID="{0741ADCB-34B1-4D87-AB17-AAF1E03DB8E5}" presName="thickLine" presStyleLbl="alignNode1" presStyleIdx="0" presStyleCnt="4"/>
      <dgm:spPr/>
    </dgm:pt>
    <dgm:pt modelId="{50D15C46-7BC0-49C1-8C6E-94D295B4988D}" type="pres">
      <dgm:prSet presAssocID="{0741ADCB-34B1-4D87-AB17-AAF1E03DB8E5}" presName="horz1" presStyleCnt="0"/>
      <dgm:spPr/>
    </dgm:pt>
    <dgm:pt modelId="{3D012488-FA65-4244-97E7-6D2CE6309B3D}" type="pres">
      <dgm:prSet presAssocID="{0741ADCB-34B1-4D87-AB17-AAF1E03DB8E5}" presName="tx1" presStyleLbl="revTx" presStyleIdx="0" presStyleCnt="4"/>
      <dgm:spPr/>
    </dgm:pt>
    <dgm:pt modelId="{8C371717-8AF7-4B63-BEF4-FA6827A6C69B}" type="pres">
      <dgm:prSet presAssocID="{0741ADCB-34B1-4D87-AB17-AAF1E03DB8E5}" presName="vert1" presStyleCnt="0"/>
      <dgm:spPr/>
    </dgm:pt>
    <dgm:pt modelId="{53E2D2AA-6703-4E8B-9B88-6412B1367A35}" type="pres">
      <dgm:prSet presAssocID="{204EB959-3969-49FE-81EB-12F51238B6A2}" presName="thickLine" presStyleLbl="alignNode1" presStyleIdx="1" presStyleCnt="4" custLinFactNeighborY="-10313"/>
      <dgm:spPr/>
    </dgm:pt>
    <dgm:pt modelId="{052065E8-4D90-46BA-8B64-E9DC3E31D7C0}" type="pres">
      <dgm:prSet presAssocID="{204EB959-3969-49FE-81EB-12F51238B6A2}" presName="horz1" presStyleCnt="0"/>
      <dgm:spPr/>
    </dgm:pt>
    <dgm:pt modelId="{40006A92-9522-4E9E-BA2B-F03B86F89E5E}" type="pres">
      <dgm:prSet presAssocID="{204EB959-3969-49FE-81EB-12F51238B6A2}" presName="tx1" presStyleLbl="revTx" presStyleIdx="1" presStyleCnt="4" custScaleY="212948" custLinFactNeighborX="367" custLinFactNeighborY="41399"/>
      <dgm:spPr/>
    </dgm:pt>
    <dgm:pt modelId="{C19FA612-2D79-4C1C-8753-8917C99DCB88}" type="pres">
      <dgm:prSet presAssocID="{204EB959-3969-49FE-81EB-12F51238B6A2}" presName="vert1" presStyleCnt="0"/>
      <dgm:spPr/>
    </dgm:pt>
    <dgm:pt modelId="{00E2BCC3-54D8-4799-9487-9CFDE6148FE4}" type="pres">
      <dgm:prSet presAssocID="{57844E68-B5B4-4546-B533-0C679AE3E140}" presName="thickLine" presStyleLbl="alignNode1" presStyleIdx="2" presStyleCnt="4" custLinFactNeighborX="673" custLinFactNeighborY="75806"/>
      <dgm:spPr/>
    </dgm:pt>
    <dgm:pt modelId="{EDC2A06F-812F-49DC-927D-944C9B67F2D4}" type="pres">
      <dgm:prSet presAssocID="{57844E68-B5B4-4546-B533-0C679AE3E140}" presName="horz1" presStyleCnt="0"/>
      <dgm:spPr/>
    </dgm:pt>
    <dgm:pt modelId="{790E6602-4D26-4529-967B-E73E242D0D7A}" type="pres">
      <dgm:prSet presAssocID="{57844E68-B5B4-4546-B533-0C679AE3E140}" presName="tx1" presStyleLbl="revTx" presStyleIdx="2" presStyleCnt="4" custLinFactNeighborX="-135" custLinFactNeighborY="-8601"/>
      <dgm:spPr/>
    </dgm:pt>
    <dgm:pt modelId="{C130801D-DE98-4657-8BD3-593B506A1378}" type="pres">
      <dgm:prSet presAssocID="{57844E68-B5B4-4546-B533-0C679AE3E140}" presName="vert1" presStyleCnt="0"/>
      <dgm:spPr/>
    </dgm:pt>
    <dgm:pt modelId="{976D3B4C-9B38-4687-BD3B-8C40C1E9D216}" type="pres">
      <dgm:prSet presAssocID="{D00931D9-0389-4A80-AC1A-B7B28F0861CB}" presName="thickLine" presStyleLbl="alignNode1" presStyleIdx="3" presStyleCnt="4" custLinFactNeighborY="43534"/>
      <dgm:spPr/>
    </dgm:pt>
    <dgm:pt modelId="{05E75A0E-DF46-4B0E-87C1-640F58706DBB}" type="pres">
      <dgm:prSet presAssocID="{D00931D9-0389-4A80-AC1A-B7B28F0861CB}" presName="horz1" presStyleCnt="0"/>
      <dgm:spPr/>
    </dgm:pt>
    <dgm:pt modelId="{E31499A8-F627-4C20-9F03-168BB0BDF7F1}" type="pres">
      <dgm:prSet presAssocID="{D00931D9-0389-4A80-AC1A-B7B28F0861CB}" presName="tx1" presStyleLbl="revTx" presStyleIdx="3" presStyleCnt="4" custLinFactNeighborX="-135" custLinFactNeighborY="-25496"/>
      <dgm:spPr/>
    </dgm:pt>
    <dgm:pt modelId="{795D47C7-E7F7-4288-A06F-FD75FFBB96B6}" type="pres">
      <dgm:prSet presAssocID="{D00931D9-0389-4A80-AC1A-B7B28F0861CB}" presName="vert1" presStyleCnt="0"/>
      <dgm:spPr/>
    </dgm:pt>
  </dgm:ptLst>
  <dgm:cxnLst>
    <dgm:cxn modelId="{AD57E10B-ED9E-4BAD-8EF7-B2682C13AA03}" type="presOf" srcId="{D00931D9-0389-4A80-AC1A-B7B28F0861CB}" destId="{E31499A8-F627-4C20-9F03-168BB0BDF7F1}" srcOrd="0" destOrd="0" presId="urn:microsoft.com/office/officeart/2008/layout/LinedList"/>
    <dgm:cxn modelId="{D1D4D93B-70E4-4E77-9952-856F31EBB708}" type="presOf" srcId="{57844E68-B5B4-4546-B533-0C679AE3E140}" destId="{790E6602-4D26-4529-967B-E73E242D0D7A}" srcOrd="0" destOrd="0" presId="urn:microsoft.com/office/officeart/2008/layout/LinedList"/>
    <dgm:cxn modelId="{87796053-11C6-4F61-BC60-D9E789BE732E}" srcId="{71241FA4-B9BD-47B5-8F9D-BF0DE394F9F6}" destId="{204EB959-3969-49FE-81EB-12F51238B6A2}" srcOrd="1" destOrd="0" parTransId="{32D6904B-68D6-4814-8A5F-09A6E46694C3}" sibTransId="{EB95C881-4E54-4F26-B625-795CF703EF5B}"/>
    <dgm:cxn modelId="{EBFEAB87-504F-40B4-9A4F-088B5C6FB868}" type="presOf" srcId="{0741ADCB-34B1-4D87-AB17-AAF1E03DB8E5}" destId="{3D012488-FA65-4244-97E7-6D2CE6309B3D}" srcOrd="0" destOrd="0" presId="urn:microsoft.com/office/officeart/2008/layout/LinedList"/>
    <dgm:cxn modelId="{362DD39C-BA7B-4FD6-AF89-FD3F4D5AC5AD}" type="presOf" srcId="{204EB959-3969-49FE-81EB-12F51238B6A2}" destId="{40006A92-9522-4E9E-BA2B-F03B86F89E5E}" srcOrd="0" destOrd="0" presId="urn:microsoft.com/office/officeart/2008/layout/LinedList"/>
    <dgm:cxn modelId="{72C4E89D-5CF9-4626-82CB-A26595CAECD1}" srcId="{71241FA4-B9BD-47B5-8F9D-BF0DE394F9F6}" destId="{57844E68-B5B4-4546-B533-0C679AE3E140}" srcOrd="2" destOrd="0" parTransId="{EE968F2E-B623-4757-94DE-B3DBEEA2BFEE}" sibTransId="{4305D1A7-B02B-459D-903D-E9F301B25DCF}"/>
    <dgm:cxn modelId="{B446A2C8-4E60-420C-8655-22814F744380}" srcId="{71241FA4-B9BD-47B5-8F9D-BF0DE394F9F6}" destId="{0741ADCB-34B1-4D87-AB17-AAF1E03DB8E5}" srcOrd="0" destOrd="0" parTransId="{F4FFF44D-372C-4F7E-B820-8001578AD52C}" sibTransId="{AC29C64A-6D81-4D20-872E-A478E291621E}"/>
    <dgm:cxn modelId="{7678FFD3-E762-408E-86B5-3D0E60BB7CCD}" type="presOf" srcId="{71241FA4-B9BD-47B5-8F9D-BF0DE394F9F6}" destId="{FB42543E-07EE-497A-B448-09533B07646F}" srcOrd="0" destOrd="0" presId="urn:microsoft.com/office/officeart/2008/layout/LinedList"/>
    <dgm:cxn modelId="{DCD52DDE-010B-4C9E-AB8D-927131CD6393}" srcId="{71241FA4-B9BD-47B5-8F9D-BF0DE394F9F6}" destId="{D00931D9-0389-4A80-AC1A-B7B28F0861CB}" srcOrd="3" destOrd="0" parTransId="{1A1841D6-AC8E-41AE-B854-C2BFDB83AF72}" sibTransId="{A7ED40A8-C983-4245-8869-5F5C9C35A059}"/>
    <dgm:cxn modelId="{08528DA7-5409-4C4C-ACEA-D07D654E7AD4}" type="presParOf" srcId="{FB42543E-07EE-497A-B448-09533B07646F}" destId="{A1AB17D6-F351-4AE2-B384-FF19DFBD2EBB}" srcOrd="0" destOrd="0" presId="urn:microsoft.com/office/officeart/2008/layout/LinedList"/>
    <dgm:cxn modelId="{CAA73F7C-F2A6-4E3E-9429-40A67F21E7E7}" type="presParOf" srcId="{FB42543E-07EE-497A-B448-09533B07646F}" destId="{50D15C46-7BC0-49C1-8C6E-94D295B4988D}" srcOrd="1" destOrd="0" presId="urn:microsoft.com/office/officeart/2008/layout/LinedList"/>
    <dgm:cxn modelId="{84A4B5E0-ED81-4421-B829-5DFC7F4B6967}" type="presParOf" srcId="{50D15C46-7BC0-49C1-8C6E-94D295B4988D}" destId="{3D012488-FA65-4244-97E7-6D2CE6309B3D}" srcOrd="0" destOrd="0" presId="urn:microsoft.com/office/officeart/2008/layout/LinedList"/>
    <dgm:cxn modelId="{A6AA63EC-59E6-4692-A608-389B28E2CEC2}" type="presParOf" srcId="{50D15C46-7BC0-49C1-8C6E-94D295B4988D}" destId="{8C371717-8AF7-4B63-BEF4-FA6827A6C69B}" srcOrd="1" destOrd="0" presId="urn:microsoft.com/office/officeart/2008/layout/LinedList"/>
    <dgm:cxn modelId="{995969D7-45E8-45C1-8615-E0BB03369A5C}" type="presParOf" srcId="{FB42543E-07EE-497A-B448-09533B07646F}" destId="{53E2D2AA-6703-4E8B-9B88-6412B1367A35}" srcOrd="2" destOrd="0" presId="urn:microsoft.com/office/officeart/2008/layout/LinedList"/>
    <dgm:cxn modelId="{1131F41B-326C-4115-AE18-AC7FFA8631B3}" type="presParOf" srcId="{FB42543E-07EE-497A-B448-09533B07646F}" destId="{052065E8-4D90-46BA-8B64-E9DC3E31D7C0}" srcOrd="3" destOrd="0" presId="urn:microsoft.com/office/officeart/2008/layout/LinedList"/>
    <dgm:cxn modelId="{19227B97-BC42-4311-AF21-D77697595102}" type="presParOf" srcId="{052065E8-4D90-46BA-8B64-E9DC3E31D7C0}" destId="{40006A92-9522-4E9E-BA2B-F03B86F89E5E}" srcOrd="0" destOrd="0" presId="urn:microsoft.com/office/officeart/2008/layout/LinedList"/>
    <dgm:cxn modelId="{5E97F66E-951A-4C00-99B0-0FE3208FD043}" type="presParOf" srcId="{052065E8-4D90-46BA-8B64-E9DC3E31D7C0}" destId="{C19FA612-2D79-4C1C-8753-8917C99DCB88}" srcOrd="1" destOrd="0" presId="urn:microsoft.com/office/officeart/2008/layout/LinedList"/>
    <dgm:cxn modelId="{5B0A56F7-16A6-43B1-98C7-2815063BE6C5}" type="presParOf" srcId="{FB42543E-07EE-497A-B448-09533B07646F}" destId="{00E2BCC3-54D8-4799-9487-9CFDE6148FE4}" srcOrd="4" destOrd="0" presId="urn:microsoft.com/office/officeart/2008/layout/LinedList"/>
    <dgm:cxn modelId="{642C5281-6F49-4E33-A00C-2FA868278D6E}" type="presParOf" srcId="{FB42543E-07EE-497A-B448-09533B07646F}" destId="{EDC2A06F-812F-49DC-927D-944C9B67F2D4}" srcOrd="5" destOrd="0" presId="urn:microsoft.com/office/officeart/2008/layout/LinedList"/>
    <dgm:cxn modelId="{652DD2E4-AEC7-4D0D-9379-4C4CFB790221}" type="presParOf" srcId="{EDC2A06F-812F-49DC-927D-944C9B67F2D4}" destId="{790E6602-4D26-4529-967B-E73E242D0D7A}" srcOrd="0" destOrd="0" presId="urn:microsoft.com/office/officeart/2008/layout/LinedList"/>
    <dgm:cxn modelId="{DEE06F27-FF6F-41E4-BE6F-D8887E209E46}" type="presParOf" srcId="{EDC2A06F-812F-49DC-927D-944C9B67F2D4}" destId="{C130801D-DE98-4657-8BD3-593B506A1378}" srcOrd="1" destOrd="0" presId="urn:microsoft.com/office/officeart/2008/layout/LinedList"/>
    <dgm:cxn modelId="{F4C5F6B6-F157-4720-BD69-7B01F38FC16C}" type="presParOf" srcId="{FB42543E-07EE-497A-B448-09533B07646F}" destId="{976D3B4C-9B38-4687-BD3B-8C40C1E9D216}" srcOrd="6" destOrd="0" presId="urn:microsoft.com/office/officeart/2008/layout/LinedList"/>
    <dgm:cxn modelId="{65444E20-177C-4B7A-8054-41EC5C9CE5BD}" type="presParOf" srcId="{FB42543E-07EE-497A-B448-09533B07646F}" destId="{05E75A0E-DF46-4B0E-87C1-640F58706DBB}" srcOrd="7" destOrd="0" presId="urn:microsoft.com/office/officeart/2008/layout/LinedList"/>
    <dgm:cxn modelId="{B7C1C973-0074-48EA-9EDF-2811903A8872}" type="presParOf" srcId="{05E75A0E-DF46-4B0E-87C1-640F58706DBB}" destId="{E31499A8-F627-4C20-9F03-168BB0BDF7F1}" srcOrd="0" destOrd="0" presId="urn:microsoft.com/office/officeart/2008/layout/LinedList"/>
    <dgm:cxn modelId="{A2694CF5-2D20-4AB2-B163-075603F5779C}" type="presParOf" srcId="{05E75A0E-DF46-4B0E-87C1-640F58706DBB}" destId="{795D47C7-E7F7-4288-A06F-FD75FFBB96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3A08C6-54B3-4750-A51E-66FC1E536000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R"/>
        </a:p>
      </dgm:t>
    </dgm:pt>
    <dgm:pt modelId="{954EB505-D944-4DA8-86B0-2279F9D9A7A3}">
      <dgm:prSet phldrT="[Texto]" custT="1"/>
      <dgm:spPr/>
      <dgm:t>
        <a:bodyPr/>
        <a:lstStyle/>
        <a:p>
          <a:r>
            <a:rPr lang="es-CR" sz="1100" b="1" kern="1200" dirty="0">
              <a:solidFill>
                <a:schemeClr val="tx1"/>
              </a:solidFill>
            </a:rPr>
            <a:t>PASO 1   </a:t>
          </a:r>
          <a:r>
            <a:rPr lang="es-CR" sz="1100" kern="1200" dirty="0">
              <a:solidFill>
                <a:prstClr val="white"/>
              </a:solidFill>
              <a:latin typeface="Arial Narrow"/>
              <a:ea typeface="+mn-ea"/>
              <a:cs typeface="+mn-cs"/>
            </a:rPr>
            <a:t>Mantener registros </a:t>
          </a:r>
          <a:r>
            <a:rPr lang="es-CR" sz="1100" kern="1200" dirty="0"/>
            <a:t>sobre promedios mensuales de temperatura  máxima  y humedad relativa  </a:t>
          </a:r>
        </a:p>
      </dgm:t>
    </dgm:pt>
    <dgm:pt modelId="{19991CC7-40B9-46A0-A05A-13B950899403}" type="parTrans" cxnId="{BB2B59D4-543D-4C69-B0BC-356F8854E47D}">
      <dgm:prSet/>
      <dgm:spPr/>
      <dgm:t>
        <a:bodyPr/>
        <a:lstStyle/>
        <a:p>
          <a:endParaRPr lang="es-CR"/>
        </a:p>
      </dgm:t>
    </dgm:pt>
    <dgm:pt modelId="{3D9DA8A2-92AB-4B91-81E6-41E907BEBB72}" type="sibTrans" cxnId="{BB2B59D4-543D-4C69-B0BC-356F8854E47D}">
      <dgm:prSet/>
      <dgm:spPr/>
      <dgm:t>
        <a:bodyPr/>
        <a:lstStyle/>
        <a:p>
          <a:endParaRPr lang="es-CR"/>
        </a:p>
      </dgm:t>
    </dgm:pt>
    <dgm:pt modelId="{517FEFC6-4AF5-400C-BB2B-B51370A15823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2  </a:t>
          </a:r>
          <a:r>
            <a:rPr lang="es-CR" dirty="0"/>
            <a:t>Registro de  lista de labores que se realizan en el centro  de trabajo  con exposición a estrés térmico  </a:t>
          </a:r>
        </a:p>
      </dgm:t>
    </dgm:pt>
    <dgm:pt modelId="{8766FB8C-0E3A-477F-A558-4BCF83E89BF1}" type="parTrans" cxnId="{B561C74C-0F40-468D-A8CA-CDE2FCB100E0}">
      <dgm:prSet/>
      <dgm:spPr/>
      <dgm:t>
        <a:bodyPr/>
        <a:lstStyle/>
        <a:p>
          <a:endParaRPr lang="es-CR"/>
        </a:p>
      </dgm:t>
    </dgm:pt>
    <dgm:pt modelId="{9EDBC3B4-E53E-4273-9285-9331E92BC535}" type="sibTrans" cxnId="{B561C74C-0F40-468D-A8CA-CDE2FCB100E0}">
      <dgm:prSet/>
      <dgm:spPr/>
      <dgm:t>
        <a:bodyPr/>
        <a:lstStyle/>
        <a:p>
          <a:endParaRPr lang="es-CR"/>
        </a:p>
      </dgm:t>
    </dgm:pt>
    <dgm:pt modelId="{30C9D804-EBC9-4906-A910-2C987C671FCD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3 </a:t>
          </a:r>
          <a:r>
            <a:rPr lang="es-CR" dirty="0"/>
            <a:t>registrar y aplicar medidas de prevención  y protección según el nivel de riesgo obtenido  </a:t>
          </a:r>
        </a:p>
      </dgm:t>
    </dgm:pt>
    <dgm:pt modelId="{7B5D3ACE-AF0D-430A-910F-5A4A11CC50FF}" type="parTrans" cxnId="{178D15CE-BCEA-4228-89E5-8284A3A26978}">
      <dgm:prSet/>
      <dgm:spPr/>
      <dgm:t>
        <a:bodyPr/>
        <a:lstStyle/>
        <a:p>
          <a:endParaRPr lang="es-CR"/>
        </a:p>
      </dgm:t>
    </dgm:pt>
    <dgm:pt modelId="{67FCC09C-1F5D-42D7-8F6C-F80DBC2E426D}" type="sibTrans" cxnId="{178D15CE-BCEA-4228-89E5-8284A3A26978}">
      <dgm:prSet/>
      <dgm:spPr/>
      <dgm:t>
        <a:bodyPr/>
        <a:lstStyle/>
        <a:p>
          <a:endParaRPr lang="es-CR"/>
        </a:p>
      </dgm:t>
    </dgm:pt>
    <dgm:pt modelId="{02986331-30B4-49C7-8F37-C9D4739307B8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4  </a:t>
          </a:r>
          <a:r>
            <a:rPr lang="es-CR" dirty="0"/>
            <a:t>Indicar lugares seleccionados como “Áreas de sombra ” temporal o permanentes </a:t>
          </a:r>
        </a:p>
      </dgm:t>
    </dgm:pt>
    <dgm:pt modelId="{34F286F2-3299-4B69-B186-4D4582EA7758}" type="parTrans" cxnId="{89328DC9-589F-4DE5-869E-FDDDDC173B99}">
      <dgm:prSet/>
      <dgm:spPr/>
      <dgm:t>
        <a:bodyPr/>
        <a:lstStyle/>
        <a:p>
          <a:endParaRPr lang="es-CR"/>
        </a:p>
      </dgm:t>
    </dgm:pt>
    <dgm:pt modelId="{EE4266F0-1690-4FC2-9B6E-B1562B440A4B}" type="sibTrans" cxnId="{89328DC9-589F-4DE5-869E-FDDDDC173B99}">
      <dgm:prSet/>
      <dgm:spPr/>
      <dgm:t>
        <a:bodyPr/>
        <a:lstStyle/>
        <a:p>
          <a:endParaRPr lang="es-CR"/>
        </a:p>
      </dgm:t>
    </dgm:pt>
    <dgm:pt modelId="{BBFBFD22-2DBB-466E-8412-E9E58763A57E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5  </a:t>
          </a:r>
          <a:r>
            <a:rPr lang="es-CR" dirty="0"/>
            <a:t>Elaborar procedimiento de hidratación que contenga mecanismos  para asegurar  el suministro  de agua potable  y bebidas hidratantes   </a:t>
          </a:r>
        </a:p>
      </dgm:t>
    </dgm:pt>
    <dgm:pt modelId="{8F3F6379-7D4F-418E-82B1-5309113D42DF}" type="parTrans" cxnId="{88D4C1AE-4F9D-4598-BD37-0E00256828B5}">
      <dgm:prSet/>
      <dgm:spPr/>
      <dgm:t>
        <a:bodyPr/>
        <a:lstStyle/>
        <a:p>
          <a:endParaRPr lang="es-CR"/>
        </a:p>
      </dgm:t>
    </dgm:pt>
    <dgm:pt modelId="{27090859-1641-420D-A4E6-BEEF13C981F5}" type="sibTrans" cxnId="{88D4C1AE-4F9D-4598-BD37-0E00256828B5}">
      <dgm:prSet/>
      <dgm:spPr/>
      <dgm:t>
        <a:bodyPr/>
        <a:lstStyle/>
        <a:p>
          <a:endParaRPr lang="es-CR"/>
        </a:p>
      </dgm:t>
    </dgm:pt>
    <dgm:pt modelId="{36DBC394-4B8A-4599-8239-76B59E2429B4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6  </a:t>
          </a:r>
          <a:r>
            <a:rPr lang="es-CR" dirty="0"/>
            <a:t>Cronograma de capacitaciones  </a:t>
          </a:r>
        </a:p>
      </dgm:t>
    </dgm:pt>
    <dgm:pt modelId="{01AD7EA8-48C6-45C0-B3C7-779C9E099FF9}" type="parTrans" cxnId="{8E319815-6F06-42B6-85DE-D8A065870504}">
      <dgm:prSet/>
      <dgm:spPr/>
      <dgm:t>
        <a:bodyPr/>
        <a:lstStyle/>
        <a:p>
          <a:endParaRPr lang="es-CR"/>
        </a:p>
      </dgm:t>
    </dgm:pt>
    <dgm:pt modelId="{668CCA3D-4E6E-44D6-BCDC-9A4A5774FA08}" type="sibTrans" cxnId="{8E319815-6F06-42B6-85DE-D8A065870504}">
      <dgm:prSet/>
      <dgm:spPr/>
      <dgm:t>
        <a:bodyPr/>
        <a:lstStyle/>
        <a:p>
          <a:endParaRPr lang="es-CR"/>
        </a:p>
      </dgm:t>
    </dgm:pt>
    <dgm:pt modelId="{901B4843-D5C7-47D9-AF22-76AF39ECBAEE}">
      <dgm:prSet phldrT="[Texto]"/>
      <dgm:spPr/>
      <dgm:t>
        <a:bodyPr/>
        <a:lstStyle/>
        <a:p>
          <a:r>
            <a:rPr lang="es-CR" b="1" dirty="0">
              <a:solidFill>
                <a:schemeClr val="tx1"/>
              </a:solidFill>
            </a:rPr>
            <a:t>PASO 7 </a:t>
          </a:r>
          <a:r>
            <a:rPr lang="es-CR" dirty="0"/>
            <a:t>Ejecutar mecanismos de monitoreo y supervisión para el cumplimiento  de las obligaciones  establecidas en el Reglamento </a:t>
          </a:r>
        </a:p>
      </dgm:t>
    </dgm:pt>
    <dgm:pt modelId="{D5DDB70E-4E9D-4D20-B18C-445C3557EDE0}" type="parTrans" cxnId="{0FBE43CC-4207-4730-95BF-F078A5F4A392}">
      <dgm:prSet/>
      <dgm:spPr/>
      <dgm:t>
        <a:bodyPr/>
        <a:lstStyle/>
        <a:p>
          <a:endParaRPr lang="es-CR"/>
        </a:p>
      </dgm:t>
    </dgm:pt>
    <dgm:pt modelId="{42DAA278-65F7-462D-8D09-2B2B2FE662A3}" type="sibTrans" cxnId="{0FBE43CC-4207-4730-95BF-F078A5F4A392}">
      <dgm:prSet/>
      <dgm:spPr/>
      <dgm:t>
        <a:bodyPr/>
        <a:lstStyle/>
        <a:p>
          <a:endParaRPr lang="es-CR"/>
        </a:p>
      </dgm:t>
    </dgm:pt>
    <dgm:pt modelId="{B20114FA-02A5-4B4B-A256-97937BA5A9A1}" type="pres">
      <dgm:prSet presAssocID="{193A08C6-54B3-4750-A51E-66FC1E536000}" presName="linear" presStyleCnt="0">
        <dgm:presLayoutVars>
          <dgm:dir/>
          <dgm:animLvl val="lvl"/>
          <dgm:resizeHandles val="exact"/>
        </dgm:presLayoutVars>
      </dgm:prSet>
      <dgm:spPr/>
    </dgm:pt>
    <dgm:pt modelId="{29A16F9A-4741-49D7-8E2C-CF8C3BFE5971}" type="pres">
      <dgm:prSet presAssocID="{954EB505-D944-4DA8-86B0-2279F9D9A7A3}" presName="parentLin" presStyleCnt="0"/>
      <dgm:spPr/>
    </dgm:pt>
    <dgm:pt modelId="{763156CB-9829-4DF0-A3A6-D495FDB116E8}" type="pres">
      <dgm:prSet presAssocID="{954EB505-D944-4DA8-86B0-2279F9D9A7A3}" presName="parentLeftMargin" presStyleLbl="node1" presStyleIdx="0" presStyleCnt="7"/>
      <dgm:spPr/>
    </dgm:pt>
    <dgm:pt modelId="{C33B4994-4D93-4926-AF6B-E679E27AF5B1}" type="pres">
      <dgm:prSet presAssocID="{954EB505-D944-4DA8-86B0-2279F9D9A7A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45083FB6-D482-450D-B3B9-72F7BA8F097E}" type="pres">
      <dgm:prSet presAssocID="{954EB505-D944-4DA8-86B0-2279F9D9A7A3}" presName="negativeSpace" presStyleCnt="0"/>
      <dgm:spPr/>
    </dgm:pt>
    <dgm:pt modelId="{E593359D-8403-45C7-BC98-2601D603D1CE}" type="pres">
      <dgm:prSet presAssocID="{954EB505-D944-4DA8-86B0-2279F9D9A7A3}" presName="childText" presStyleLbl="conFgAcc1" presStyleIdx="0" presStyleCnt="7">
        <dgm:presLayoutVars>
          <dgm:bulletEnabled val="1"/>
        </dgm:presLayoutVars>
      </dgm:prSet>
      <dgm:spPr/>
    </dgm:pt>
    <dgm:pt modelId="{813BA7DC-B711-42B2-AA76-844F9EAE8365}" type="pres">
      <dgm:prSet presAssocID="{3D9DA8A2-92AB-4B91-81E6-41E907BEBB72}" presName="spaceBetweenRectangles" presStyleCnt="0"/>
      <dgm:spPr/>
    </dgm:pt>
    <dgm:pt modelId="{FA9C9128-F0E6-4151-99C9-4A20684EE13D}" type="pres">
      <dgm:prSet presAssocID="{517FEFC6-4AF5-400C-BB2B-B51370A15823}" presName="parentLin" presStyleCnt="0"/>
      <dgm:spPr/>
    </dgm:pt>
    <dgm:pt modelId="{66DECF3C-EC36-4A0A-8D4E-9B2F828F86E0}" type="pres">
      <dgm:prSet presAssocID="{517FEFC6-4AF5-400C-BB2B-B51370A15823}" presName="parentLeftMargin" presStyleLbl="node1" presStyleIdx="0" presStyleCnt="7"/>
      <dgm:spPr/>
    </dgm:pt>
    <dgm:pt modelId="{32B97334-B13E-4972-8D6C-3015E61FF6EB}" type="pres">
      <dgm:prSet presAssocID="{517FEFC6-4AF5-400C-BB2B-B51370A15823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6FF3E64-DD94-49A1-A64B-20227238E4D1}" type="pres">
      <dgm:prSet presAssocID="{517FEFC6-4AF5-400C-BB2B-B51370A15823}" presName="negativeSpace" presStyleCnt="0"/>
      <dgm:spPr/>
    </dgm:pt>
    <dgm:pt modelId="{4C3F506A-D7BB-4D1B-8F4D-729F879AE8AC}" type="pres">
      <dgm:prSet presAssocID="{517FEFC6-4AF5-400C-BB2B-B51370A15823}" presName="childText" presStyleLbl="conFgAcc1" presStyleIdx="1" presStyleCnt="7">
        <dgm:presLayoutVars>
          <dgm:bulletEnabled val="1"/>
        </dgm:presLayoutVars>
      </dgm:prSet>
      <dgm:spPr/>
    </dgm:pt>
    <dgm:pt modelId="{3FF11AAB-6C9A-4F54-A78F-A5FDD6AA2531}" type="pres">
      <dgm:prSet presAssocID="{9EDBC3B4-E53E-4273-9285-9331E92BC535}" presName="spaceBetweenRectangles" presStyleCnt="0"/>
      <dgm:spPr/>
    </dgm:pt>
    <dgm:pt modelId="{EEB8DE15-A758-422B-9475-BDA2304393D1}" type="pres">
      <dgm:prSet presAssocID="{30C9D804-EBC9-4906-A910-2C987C671FCD}" presName="parentLin" presStyleCnt="0"/>
      <dgm:spPr/>
    </dgm:pt>
    <dgm:pt modelId="{C2B31862-3B67-4BAD-9E60-F2F9198E140E}" type="pres">
      <dgm:prSet presAssocID="{30C9D804-EBC9-4906-A910-2C987C671FCD}" presName="parentLeftMargin" presStyleLbl="node1" presStyleIdx="1" presStyleCnt="7"/>
      <dgm:spPr/>
    </dgm:pt>
    <dgm:pt modelId="{DEF7FCAF-FBC9-4D5B-A8DC-2BD1A7CAD819}" type="pres">
      <dgm:prSet presAssocID="{30C9D804-EBC9-4906-A910-2C987C671FCD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2A1BF6B7-9475-427E-A520-735BE32CA6DD}" type="pres">
      <dgm:prSet presAssocID="{30C9D804-EBC9-4906-A910-2C987C671FCD}" presName="negativeSpace" presStyleCnt="0"/>
      <dgm:spPr/>
    </dgm:pt>
    <dgm:pt modelId="{1FD0CE02-65D5-4418-BEA2-B5BD03DC725A}" type="pres">
      <dgm:prSet presAssocID="{30C9D804-EBC9-4906-A910-2C987C671FCD}" presName="childText" presStyleLbl="conFgAcc1" presStyleIdx="2" presStyleCnt="7">
        <dgm:presLayoutVars>
          <dgm:bulletEnabled val="1"/>
        </dgm:presLayoutVars>
      </dgm:prSet>
      <dgm:spPr/>
    </dgm:pt>
    <dgm:pt modelId="{0BE34F56-704E-410D-94F6-98D44A633A94}" type="pres">
      <dgm:prSet presAssocID="{67FCC09C-1F5D-42D7-8F6C-F80DBC2E426D}" presName="spaceBetweenRectangles" presStyleCnt="0"/>
      <dgm:spPr/>
    </dgm:pt>
    <dgm:pt modelId="{D4D0CC96-C5AE-4CF9-B734-9614EAB74F66}" type="pres">
      <dgm:prSet presAssocID="{02986331-30B4-49C7-8F37-C9D4739307B8}" presName="parentLin" presStyleCnt="0"/>
      <dgm:spPr/>
    </dgm:pt>
    <dgm:pt modelId="{FA8A3A47-84D9-4EC4-9051-2761B8AD3FE0}" type="pres">
      <dgm:prSet presAssocID="{02986331-30B4-49C7-8F37-C9D4739307B8}" presName="parentLeftMargin" presStyleLbl="node1" presStyleIdx="2" presStyleCnt="7"/>
      <dgm:spPr/>
    </dgm:pt>
    <dgm:pt modelId="{C8637A65-F2E4-4EFD-B581-D97037231963}" type="pres">
      <dgm:prSet presAssocID="{02986331-30B4-49C7-8F37-C9D4739307B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5B0BC10-0E1A-4959-96DE-4FB0B80766AC}" type="pres">
      <dgm:prSet presAssocID="{02986331-30B4-49C7-8F37-C9D4739307B8}" presName="negativeSpace" presStyleCnt="0"/>
      <dgm:spPr/>
    </dgm:pt>
    <dgm:pt modelId="{015255EB-D0B5-4938-937A-585F653D2E9F}" type="pres">
      <dgm:prSet presAssocID="{02986331-30B4-49C7-8F37-C9D4739307B8}" presName="childText" presStyleLbl="conFgAcc1" presStyleIdx="3" presStyleCnt="7">
        <dgm:presLayoutVars>
          <dgm:bulletEnabled val="1"/>
        </dgm:presLayoutVars>
      </dgm:prSet>
      <dgm:spPr/>
    </dgm:pt>
    <dgm:pt modelId="{3C22C939-2901-40AA-BA49-94D725D64403}" type="pres">
      <dgm:prSet presAssocID="{EE4266F0-1690-4FC2-9B6E-B1562B440A4B}" presName="spaceBetweenRectangles" presStyleCnt="0"/>
      <dgm:spPr/>
    </dgm:pt>
    <dgm:pt modelId="{FED5B19A-A406-41CF-8AB5-53E349AE064F}" type="pres">
      <dgm:prSet presAssocID="{BBFBFD22-2DBB-466E-8412-E9E58763A57E}" presName="parentLin" presStyleCnt="0"/>
      <dgm:spPr/>
    </dgm:pt>
    <dgm:pt modelId="{26D9519C-DBC5-43C4-99A2-891A0308562B}" type="pres">
      <dgm:prSet presAssocID="{BBFBFD22-2DBB-466E-8412-E9E58763A57E}" presName="parentLeftMargin" presStyleLbl="node1" presStyleIdx="3" presStyleCnt="7"/>
      <dgm:spPr/>
    </dgm:pt>
    <dgm:pt modelId="{2C8997E8-B095-4BCC-9E3E-4238C269BEF7}" type="pres">
      <dgm:prSet presAssocID="{BBFBFD22-2DBB-466E-8412-E9E58763A57E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4C2301F0-ED38-4ABA-8C02-C3E482930AA4}" type="pres">
      <dgm:prSet presAssocID="{BBFBFD22-2DBB-466E-8412-E9E58763A57E}" presName="negativeSpace" presStyleCnt="0"/>
      <dgm:spPr/>
    </dgm:pt>
    <dgm:pt modelId="{0F8A8EC4-A339-4BF6-8326-D98CB1CA82F0}" type="pres">
      <dgm:prSet presAssocID="{BBFBFD22-2DBB-466E-8412-E9E58763A57E}" presName="childText" presStyleLbl="conFgAcc1" presStyleIdx="4" presStyleCnt="7">
        <dgm:presLayoutVars>
          <dgm:bulletEnabled val="1"/>
        </dgm:presLayoutVars>
      </dgm:prSet>
      <dgm:spPr/>
    </dgm:pt>
    <dgm:pt modelId="{E902C554-139B-4FB9-A968-BEF77F5F3252}" type="pres">
      <dgm:prSet presAssocID="{27090859-1641-420D-A4E6-BEEF13C981F5}" presName="spaceBetweenRectangles" presStyleCnt="0"/>
      <dgm:spPr/>
    </dgm:pt>
    <dgm:pt modelId="{78D2A6B1-ED51-48C3-86DA-CDD930F62E8F}" type="pres">
      <dgm:prSet presAssocID="{36DBC394-4B8A-4599-8239-76B59E2429B4}" presName="parentLin" presStyleCnt="0"/>
      <dgm:spPr/>
    </dgm:pt>
    <dgm:pt modelId="{B57EFFB6-DD03-4F91-979A-9E4BB321B3A1}" type="pres">
      <dgm:prSet presAssocID="{36DBC394-4B8A-4599-8239-76B59E2429B4}" presName="parentLeftMargin" presStyleLbl="node1" presStyleIdx="4" presStyleCnt="7"/>
      <dgm:spPr/>
    </dgm:pt>
    <dgm:pt modelId="{CBF529FE-41B1-4204-BCE1-E3A41052892F}" type="pres">
      <dgm:prSet presAssocID="{36DBC394-4B8A-4599-8239-76B59E2429B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38A5B6E-9FD3-4B75-9040-1C93A8CBC2D7}" type="pres">
      <dgm:prSet presAssocID="{36DBC394-4B8A-4599-8239-76B59E2429B4}" presName="negativeSpace" presStyleCnt="0"/>
      <dgm:spPr/>
    </dgm:pt>
    <dgm:pt modelId="{79D95117-0F61-4A37-8007-A7B59484B9E5}" type="pres">
      <dgm:prSet presAssocID="{36DBC394-4B8A-4599-8239-76B59E2429B4}" presName="childText" presStyleLbl="conFgAcc1" presStyleIdx="5" presStyleCnt="7">
        <dgm:presLayoutVars>
          <dgm:bulletEnabled val="1"/>
        </dgm:presLayoutVars>
      </dgm:prSet>
      <dgm:spPr/>
    </dgm:pt>
    <dgm:pt modelId="{5CE71499-BC6D-4991-9322-6070F9635D6C}" type="pres">
      <dgm:prSet presAssocID="{668CCA3D-4E6E-44D6-BCDC-9A4A5774FA08}" presName="spaceBetweenRectangles" presStyleCnt="0"/>
      <dgm:spPr/>
    </dgm:pt>
    <dgm:pt modelId="{6A71BD7F-A321-4277-99A7-EED104ABAD7E}" type="pres">
      <dgm:prSet presAssocID="{901B4843-D5C7-47D9-AF22-76AF39ECBAEE}" presName="parentLin" presStyleCnt="0"/>
      <dgm:spPr/>
    </dgm:pt>
    <dgm:pt modelId="{BD13AAD4-2DB5-49CE-B77A-F87650C00766}" type="pres">
      <dgm:prSet presAssocID="{901B4843-D5C7-47D9-AF22-76AF39ECBAEE}" presName="parentLeftMargin" presStyleLbl="node1" presStyleIdx="5" presStyleCnt="7"/>
      <dgm:spPr/>
    </dgm:pt>
    <dgm:pt modelId="{DCBA8481-2B67-4ED6-A5AC-3C21D1A0433A}" type="pres">
      <dgm:prSet presAssocID="{901B4843-D5C7-47D9-AF22-76AF39ECBAEE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A29EFE2D-935F-49AD-A14C-27914F387452}" type="pres">
      <dgm:prSet presAssocID="{901B4843-D5C7-47D9-AF22-76AF39ECBAEE}" presName="negativeSpace" presStyleCnt="0"/>
      <dgm:spPr/>
    </dgm:pt>
    <dgm:pt modelId="{16953CDC-E526-412E-B7B7-96435465C55D}" type="pres">
      <dgm:prSet presAssocID="{901B4843-D5C7-47D9-AF22-76AF39ECBAEE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E9065201-72EB-4321-B70C-40A2698F70FE}" type="presOf" srcId="{02986331-30B4-49C7-8F37-C9D4739307B8}" destId="{C8637A65-F2E4-4EFD-B581-D97037231963}" srcOrd="1" destOrd="0" presId="urn:microsoft.com/office/officeart/2005/8/layout/list1"/>
    <dgm:cxn modelId="{42C92502-D24C-4955-A023-14C2A4E6B10A}" type="presOf" srcId="{954EB505-D944-4DA8-86B0-2279F9D9A7A3}" destId="{763156CB-9829-4DF0-A3A6-D495FDB116E8}" srcOrd="0" destOrd="0" presId="urn:microsoft.com/office/officeart/2005/8/layout/list1"/>
    <dgm:cxn modelId="{8E319815-6F06-42B6-85DE-D8A065870504}" srcId="{193A08C6-54B3-4750-A51E-66FC1E536000}" destId="{36DBC394-4B8A-4599-8239-76B59E2429B4}" srcOrd="5" destOrd="0" parTransId="{01AD7EA8-48C6-45C0-B3C7-779C9E099FF9}" sibTransId="{668CCA3D-4E6E-44D6-BCDC-9A4A5774FA08}"/>
    <dgm:cxn modelId="{542DAD20-F62E-4232-A757-A70FF590A6C6}" type="presOf" srcId="{193A08C6-54B3-4750-A51E-66FC1E536000}" destId="{B20114FA-02A5-4B4B-A256-97937BA5A9A1}" srcOrd="0" destOrd="0" presId="urn:microsoft.com/office/officeart/2005/8/layout/list1"/>
    <dgm:cxn modelId="{69C4AE34-878A-4D44-9538-48D2DD786B5B}" type="presOf" srcId="{30C9D804-EBC9-4906-A910-2C987C671FCD}" destId="{DEF7FCAF-FBC9-4D5B-A8DC-2BD1A7CAD819}" srcOrd="1" destOrd="0" presId="urn:microsoft.com/office/officeart/2005/8/layout/list1"/>
    <dgm:cxn modelId="{B561C74C-0F40-468D-A8CA-CDE2FCB100E0}" srcId="{193A08C6-54B3-4750-A51E-66FC1E536000}" destId="{517FEFC6-4AF5-400C-BB2B-B51370A15823}" srcOrd="1" destOrd="0" parTransId="{8766FB8C-0E3A-477F-A558-4BCF83E89BF1}" sibTransId="{9EDBC3B4-E53E-4273-9285-9331E92BC535}"/>
    <dgm:cxn modelId="{F4192F70-4136-49CE-B459-335FE3CD7AF7}" type="presOf" srcId="{BBFBFD22-2DBB-466E-8412-E9E58763A57E}" destId="{26D9519C-DBC5-43C4-99A2-891A0308562B}" srcOrd="0" destOrd="0" presId="urn:microsoft.com/office/officeart/2005/8/layout/list1"/>
    <dgm:cxn modelId="{50DD8A54-60DC-44C9-BD15-7848C8A6F8FC}" type="presOf" srcId="{30C9D804-EBC9-4906-A910-2C987C671FCD}" destId="{C2B31862-3B67-4BAD-9E60-F2F9198E140E}" srcOrd="0" destOrd="0" presId="urn:microsoft.com/office/officeart/2005/8/layout/list1"/>
    <dgm:cxn modelId="{30481357-B320-4503-9724-3981760D674E}" type="presOf" srcId="{36DBC394-4B8A-4599-8239-76B59E2429B4}" destId="{B57EFFB6-DD03-4F91-979A-9E4BB321B3A1}" srcOrd="0" destOrd="0" presId="urn:microsoft.com/office/officeart/2005/8/layout/list1"/>
    <dgm:cxn modelId="{089C8078-C024-4BC2-93F4-118C34F52451}" type="presOf" srcId="{954EB505-D944-4DA8-86B0-2279F9D9A7A3}" destId="{C33B4994-4D93-4926-AF6B-E679E27AF5B1}" srcOrd="1" destOrd="0" presId="urn:microsoft.com/office/officeart/2005/8/layout/list1"/>
    <dgm:cxn modelId="{6DEC3F8B-6CC3-47AA-8734-145079440B5A}" type="presOf" srcId="{517FEFC6-4AF5-400C-BB2B-B51370A15823}" destId="{66DECF3C-EC36-4A0A-8D4E-9B2F828F86E0}" srcOrd="0" destOrd="0" presId="urn:microsoft.com/office/officeart/2005/8/layout/list1"/>
    <dgm:cxn modelId="{B261F59B-25CD-4613-8097-CFFBEC9DAF6C}" type="presOf" srcId="{901B4843-D5C7-47D9-AF22-76AF39ECBAEE}" destId="{DCBA8481-2B67-4ED6-A5AC-3C21D1A0433A}" srcOrd="1" destOrd="0" presId="urn:microsoft.com/office/officeart/2005/8/layout/list1"/>
    <dgm:cxn modelId="{7CDBF69D-876C-42FD-8861-7FDF91B3FE48}" type="presOf" srcId="{517FEFC6-4AF5-400C-BB2B-B51370A15823}" destId="{32B97334-B13E-4972-8D6C-3015E61FF6EB}" srcOrd="1" destOrd="0" presId="urn:microsoft.com/office/officeart/2005/8/layout/list1"/>
    <dgm:cxn modelId="{88D4C1AE-4F9D-4598-BD37-0E00256828B5}" srcId="{193A08C6-54B3-4750-A51E-66FC1E536000}" destId="{BBFBFD22-2DBB-466E-8412-E9E58763A57E}" srcOrd="4" destOrd="0" parTransId="{8F3F6379-7D4F-418E-82B1-5309113D42DF}" sibTransId="{27090859-1641-420D-A4E6-BEEF13C981F5}"/>
    <dgm:cxn modelId="{0817A1B7-1314-427D-AC24-43062DCEA811}" type="presOf" srcId="{02986331-30B4-49C7-8F37-C9D4739307B8}" destId="{FA8A3A47-84D9-4EC4-9051-2761B8AD3FE0}" srcOrd="0" destOrd="0" presId="urn:microsoft.com/office/officeart/2005/8/layout/list1"/>
    <dgm:cxn modelId="{89328DC9-589F-4DE5-869E-FDDDDC173B99}" srcId="{193A08C6-54B3-4750-A51E-66FC1E536000}" destId="{02986331-30B4-49C7-8F37-C9D4739307B8}" srcOrd="3" destOrd="0" parTransId="{34F286F2-3299-4B69-B186-4D4582EA7758}" sibTransId="{EE4266F0-1690-4FC2-9B6E-B1562B440A4B}"/>
    <dgm:cxn modelId="{0FBE43CC-4207-4730-95BF-F078A5F4A392}" srcId="{193A08C6-54B3-4750-A51E-66FC1E536000}" destId="{901B4843-D5C7-47D9-AF22-76AF39ECBAEE}" srcOrd="6" destOrd="0" parTransId="{D5DDB70E-4E9D-4D20-B18C-445C3557EDE0}" sibTransId="{42DAA278-65F7-462D-8D09-2B2B2FE662A3}"/>
    <dgm:cxn modelId="{178D15CE-BCEA-4228-89E5-8284A3A26978}" srcId="{193A08C6-54B3-4750-A51E-66FC1E536000}" destId="{30C9D804-EBC9-4906-A910-2C987C671FCD}" srcOrd="2" destOrd="0" parTransId="{7B5D3ACE-AF0D-430A-910F-5A4A11CC50FF}" sibTransId="{67FCC09C-1F5D-42D7-8F6C-F80DBC2E426D}"/>
    <dgm:cxn modelId="{0EA540CE-9289-40B8-A134-DD6DFFDA1CF2}" type="presOf" srcId="{BBFBFD22-2DBB-466E-8412-E9E58763A57E}" destId="{2C8997E8-B095-4BCC-9E3E-4238C269BEF7}" srcOrd="1" destOrd="0" presId="urn:microsoft.com/office/officeart/2005/8/layout/list1"/>
    <dgm:cxn modelId="{BB2B59D4-543D-4C69-B0BC-356F8854E47D}" srcId="{193A08C6-54B3-4750-A51E-66FC1E536000}" destId="{954EB505-D944-4DA8-86B0-2279F9D9A7A3}" srcOrd="0" destOrd="0" parTransId="{19991CC7-40B9-46A0-A05A-13B950899403}" sibTransId="{3D9DA8A2-92AB-4B91-81E6-41E907BEBB72}"/>
    <dgm:cxn modelId="{DC8A12E6-0A5C-4961-BA72-F3932179C755}" type="presOf" srcId="{36DBC394-4B8A-4599-8239-76B59E2429B4}" destId="{CBF529FE-41B1-4204-BCE1-E3A41052892F}" srcOrd="1" destOrd="0" presId="urn:microsoft.com/office/officeart/2005/8/layout/list1"/>
    <dgm:cxn modelId="{73A888E7-3EFB-41A0-89BA-8D31AB5898A5}" type="presOf" srcId="{901B4843-D5C7-47D9-AF22-76AF39ECBAEE}" destId="{BD13AAD4-2DB5-49CE-B77A-F87650C00766}" srcOrd="0" destOrd="0" presId="urn:microsoft.com/office/officeart/2005/8/layout/list1"/>
    <dgm:cxn modelId="{B79A8363-7116-4452-BF91-405E4AF460EF}" type="presParOf" srcId="{B20114FA-02A5-4B4B-A256-97937BA5A9A1}" destId="{29A16F9A-4741-49D7-8E2C-CF8C3BFE5971}" srcOrd="0" destOrd="0" presId="urn:microsoft.com/office/officeart/2005/8/layout/list1"/>
    <dgm:cxn modelId="{65251223-7E6D-4778-8BFD-0766A1726970}" type="presParOf" srcId="{29A16F9A-4741-49D7-8E2C-CF8C3BFE5971}" destId="{763156CB-9829-4DF0-A3A6-D495FDB116E8}" srcOrd="0" destOrd="0" presId="urn:microsoft.com/office/officeart/2005/8/layout/list1"/>
    <dgm:cxn modelId="{29845126-E4DA-4CB1-921F-7A7326B783FD}" type="presParOf" srcId="{29A16F9A-4741-49D7-8E2C-CF8C3BFE5971}" destId="{C33B4994-4D93-4926-AF6B-E679E27AF5B1}" srcOrd="1" destOrd="0" presId="urn:microsoft.com/office/officeart/2005/8/layout/list1"/>
    <dgm:cxn modelId="{CFCE5052-4A58-473F-AFD4-0F396FF6817E}" type="presParOf" srcId="{B20114FA-02A5-4B4B-A256-97937BA5A9A1}" destId="{45083FB6-D482-450D-B3B9-72F7BA8F097E}" srcOrd="1" destOrd="0" presId="urn:microsoft.com/office/officeart/2005/8/layout/list1"/>
    <dgm:cxn modelId="{F764C0E0-201F-4A9E-98D6-3FBCBFF860CC}" type="presParOf" srcId="{B20114FA-02A5-4B4B-A256-97937BA5A9A1}" destId="{E593359D-8403-45C7-BC98-2601D603D1CE}" srcOrd="2" destOrd="0" presId="urn:microsoft.com/office/officeart/2005/8/layout/list1"/>
    <dgm:cxn modelId="{90F6CCC8-F103-45D1-BE51-4FF7BE0640F5}" type="presParOf" srcId="{B20114FA-02A5-4B4B-A256-97937BA5A9A1}" destId="{813BA7DC-B711-42B2-AA76-844F9EAE8365}" srcOrd="3" destOrd="0" presId="urn:microsoft.com/office/officeart/2005/8/layout/list1"/>
    <dgm:cxn modelId="{410C53BC-4EC1-4846-A93F-D7BFB061D335}" type="presParOf" srcId="{B20114FA-02A5-4B4B-A256-97937BA5A9A1}" destId="{FA9C9128-F0E6-4151-99C9-4A20684EE13D}" srcOrd="4" destOrd="0" presId="urn:microsoft.com/office/officeart/2005/8/layout/list1"/>
    <dgm:cxn modelId="{9235F76F-9CB6-4E94-82D8-B0A425601E90}" type="presParOf" srcId="{FA9C9128-F0E6-4151-99C9-4A20684EE13D}" destId="{66DECF3C-EC36-4A0A-8D4E-9B2F828F86E0}" srcOrd="0" destOrd="0" presId="urn:microsoft.com/office/officeart/2005/8/layout/list1"/>
    <dgm:cxn modelId="{5566060D-B980-448D-BBAB-437E8547C79F}" type="presParOf" srcId="{FA9C9128-F0E6-4151-99C9-4A20684EE13D}" destId="{32B97334-B13E-4972-8D6C-3015E61FF6EB}" srcOrd="1" destOrd="0" presId="urn:microsoft.com/office/officeart/2005/8/layout/list1"/>
    <dgm:cxn modelId="{0F71CE54-8F1C-46C5-9D13-86D8ADDBFB4B}" type="presParOf" srcId="{B20114FA-02A5-4B4B-A256-97937BA5A9A1}" destId="{36FF3E64-DD94-49A1-A64B-20227238E4D1}" srcOrd="5" destOrd="0" presId="urn:microsoft.com/office/officeart/2005/8/layout/list1"/>
    <dgm:cxn modelId="{95541C43-38A7-4DD9-A8E6-A0A9CD964342}" type="presParOf" srcId="{B20114FA-02A5-4B4B-A256-97937BA5A9A1}" destId="{4C3F506A-D7BB-4D1B-8F4D-729F879AE8AC}" srcOrd="6" destOrd="0" presId="urn:microsoft.com/office/officeart/2005/8/layout/list1"/>
    <dgm:cxn modelId="{D0CD87A5-BEA8-42F6-8863-0FE955E65FB4}" type="presParOf" srcId="{B20114FA-02A5-4B4B-A256-97937BA5A9A1}" destId="{3FF11AAB-6C9A-4F54-A78F-A5FDD6AA2531}" srcOrd="7" destOrd="0" presId="urn:microsoft.com/office/officeart/2005/8/layout/list1"/>
    <dgm:cxn modelId="{34F6A558-3A51-4AB8-BBA9-9E86EA943D79}" type="presParOf" srcId="{B20114FA-02A5-4B4B-A256-97937BA5A9A1}" destId="{EEB8DE15-A758-422B-9475-BDA2304393D1}" srcOrd="8" destOrd="0" presId="urn:microsoft.com/office/officeart/2005/8/layout/list1"/>
    <dgm:cxn modelId="{478288A1-7C03-49F6-9183-09F39D5BF8E8}" type="presParOf" srcId="{EEB8DE15-A758-422B-9475-BDA2304393D1}" destId="{C2B31862-3B67-4BAD-9E60-F2F9198E140E}" srcOrd="0" destOrd="0" presId="urn:microsoft.com/office/officeart/2005/8/layout/list1"/>
    <dgm:cxn modelId="{A3048B37-1A22-4BAA-A691-E2EA2E8AA061}" type="presParOf" srcId="{EEB8DE15-A758-422B-9475-BDA2304393D1}" destId="{DEF7FCAF-FBC9-4D5B-A8DC-2BD1A7CAD819}" srcOrd="1" destOrd="0" presId="urn:microsoft.com/office/officeart/2005/8/layout/list1"/>
    <dgm:cxn modelId="{21D59DF0-20D6-4C05-9B50-3AD2885FFD35}" type="presParOf" srcId="{B20114FA-02A5-4B4B-A256-97937BA5A9A1}" destId="{2A1BF6B7-9475-427E-A520-735BE32CA6DD}" srcOrd="9" destOrd="0" presId="urn:microsoft.com/office/officeart/2005/8/layout/list1"/>
    <dgm:cxn modelId="{5A96E8A5-A0EC-42B2-8BA1-5FB121DF5239}" type="presParOf" srcId="{B20114FA-02A5-4B4B-A256-97937BA5A9A1}" destId="{1FD0CE02-65D5-4418-BEA2-B5BD03DC725A}" srcOrd="10" destOrd="0" presId="urn:microsoft.com/office/officeart/2005/8/layout/list1"/>
    <dgm:cxn modelId="{931E991D-EF56-4C67-86C6-4941A8844DD5}" type="presParOf" srcId="{B20114FA-02A5-4B4B-A256-97937BA5A9A1}" destId="{0BE34F56-704E-410D-94F6-98D44A633A94}" srcOrd="11" destOrd="0" presId="urn:microsoft.com/office/officeart/2005/8/layout/list1"/>
    <dgm:cxn modelId="{47746939-BF54-4512-AB95-BB671DD5B409}" type="presParOf" srcId="{B20114FA-02A5-4B4B-A256-97937BA5A9A1}" destId="{D4D0CC96-C5AE-4CF9-B734-9614EAB74F66}" srcOrd="12" destOrd="0" presId="urn:microsoft.com/office/officeart/2005/8/layout/list1"/>
    <dgm:cxn modelId="{2EAA144D-F571-4291-BF7C-5DF063B38DE9}" type="presParOf" srcId="{D4D0CC96-C5AE-4CF9-B734-9614EAB74F66}" destId="{FA8A3A47-84D9-4EC4-9051-2761B8AD3FE0}" srcOrd="0" destOrd="0" presId="urn:microsoft.com/office/officeart/2005/8/layout/list1"/>
    <dgm:cxn modelId="{F4D214CF-EB27-45DA-8CD4-28A2A39DE51D}" type="presParOf" srcId="{D4D0CC96-C5AE-4CF9-B734-9614EAB74F66}" destId="{C8637A65-F2E4-4EFD-B581-D97037231963}" srcOrd="1" destOrd="0" presId="urn:microsoft.com/office/officeart/2005/8/layout/list1"/>
    <dgm:cxn modelId="{F55C99D2-4A62-4B65-A4BE-7CBAC9C2E929}" type="presParOf" srcId="{B20114FA-02A5-4B4B-A256-97937BA5A9A1}" destId="{05B0BC10-0E1A-4959-96DE-4FB0B80766AC}" srcOrd="13" destOrd="0" presId="urn:microsoft.com/office/officeart/2005/8/layout/list1"/>
    <dgm:cxn modelId="{26680427-85C3-4093-AC85-3D0A729E04AA}" type="presParOf" srcId="{B20114FA-02A5-4B4B-A256-97937BA5A9A1}" destId="{015255EB-D0B5-4938-937A-585F653D2E9F}" srcOrd="14" destOrd="0" presId="urn:microsoft.com/office/officeart/2005/8/layout/list1"/>
    <dgm:cxn modelId="{29D1D265-6DFE-4668-B001-EA4183A5E60E}" type="presParOf" srcId="{B20114FA-02A5-4B4B-A256-97937BA5A9A1}" destId="{3C22C939-2901-40AA-BA49-94D725D64403}" srcOrd="15" destOrd="0" presId="urn:microsoft.com/office/officeart/2005/8/layout/list1"/>
    <dgm:cxn modelId="{3661DB00-B883-41BF-9524-143FB0A2229E}" type="presParOf" srcId="{B20114FA-02A5-4B4B-A256-97937BA5A9A1}" destId="{FED5B19A-A406-41CF-8AB5-53E349AE064F}" srcOrd="16" destOrd="0" presId="urn:microsoft.com/office/officeart/2005/8/layout/list1"/>
    <dgm:cxn modelId="{856A0627-6E73-448A-9259-EFA451CB2B81}" type="presParOf" srcId="{FED5B19A-A406-41CF-8AB5-53E349AE064F}" destId="{26D9519C-DBC5-43C4-99A2-891A0308562B}" srcOrd="0" destOrd="0" presId="urn:microsoft.com/office/officeart/2005/8/layout/list1"/>
    <dgm:cxn modelId="{77852215-26C4-448C-B7C7-5A8F81F4C343}" type="presParOf" srcId="{FED5B19A-A406-41CF-8AB5-53E349AE064F}" destId="{2C8997E8-B095-4BCC-9E3E-4238C269BEF7}" srcOrd="1" destOrd="0" presId="urn:microsoft.com/office/officeart/2005/8/layout/list1"/>
    <dgm:cxn modelId="{7C7DF410-8A13-4809-BF16-CFD9DCE969D1}" type="presParOf" srcId="{B20114FA-02A5-4B4B-A256-97937BA5A9A1}" destId="{4C2301F0-ED38-4ABA-8C02-C3E482930AA4}" srcOrd="17" destOrd="0" presId="urn:microsoft.com/office/officeart/2005/8/layout/list1"/>
    <dgm:cxn modelId="{457B0599-5B72-4490-AA1E-8DD8755E0385}" type="presParOf" srcId="{B20114FA-02A5-4B4B-A256-97937BA5A9A1}" destId="{0F8A8EC4-A339-4BF6-8326-D98CB1CA82F0}" srcOrd="18" destOrd="0" presId="urn:microsoft.com/office/officeart/2005/8/layout/list1"/>
    <dgm:cxn modelId="{F76C53F1-E4F9-4718-B13C-087E59AB6506}" type="presParOf" srcId="{B20114FA-02A5-4B4B-A256-97937BA5A9A1}" destId="{E902C554-139B-4FB9-A968-BEF77F5F3252}" srcOrd="19" destOrd="0" presId="urn:microsoft.com/office/officeart/2005/8/layout/list1"/>
    <dgm:cxn modelId="{32FCE130-D81A-4F10-83D0-0501818DA9E5}" type="presParOf" srcId="{B20114FA-02A5-4B4B-A256-97937BA5A9A1}" destId="{78D2A6B1-ED51-48C3-86DA-CDD930F62E8F}" srcOrd="20" destOrd="0" presId="urn:microsoft.com/office/officeart/2005/8/layout/list1"/>
    <dgm:cxn modelId="{B339E063-8EEB-4E51-A5D5-3AF6AFCCD802}" type="presParOf" srcId="{78D2A6B1-ED51-48C3-86DA-CDD930F62E8F}" destId="{B57EFFB6-DD03-4F91-979A-9E4BB321B3A1}" srcOrd="0" destOrd="0" presId="urn:microsoft.com/office/officeart/2005/8/layout/list1"/>
    <dgm:cxn modelId="{86A4FDBF-32B4-4339-AD0F-A9A674434033}" type="presParOf" srcId="{78D2A6B1-ED51-48C3-86DA-CDD930F62E8F}" destId="{CBF529FE-41B1-4204-BCE1-E3A41052892F}" srcOrd="1" destOrd="0" presId="urn:microsoft.com/office/officeart/2005/8/layout/list1"/>
    <dgm:cxn modelId="{022D4FC9-C1CB-4BFD-9600-616C72C5D427}" type="presParOf" srcId="{B20114FA-02A5-4B4B-A256-97937BA5A9A1}" destId="{238A5B6E-9FD3-4B75-9040-1C93A8CBC2D7}" srcOrd="21" destOrd="0" presId="urn:microsoft.com/office/officeart/2005/8/layout/list1"/>
    <dgm:cxn modelId="{4195BDE3-A660-489C-957F-FEE642E58BF3}" type="presParOf" srcId="{B20114FA-02A5-4B4B-A256-97937BA5A9A1}" destId="{79D95117-0F61-4A37-8007-A7B59484B9E5}" srcOrd="22" destOrd="0" presId="urn:microsoft.com/office/officeart/2005/8/layout/list1"/>
    <dgm:cxn modelId="{6E20E310-89E6-434A-AEC4-E20119E4E82C}" type="presParOf" srcId="{B20114FA-02A5-4B4B-A256-97937BA5A9A1}" destId="{5CE71499-BC6D-4991-9322-6070F9635D6C}" srcOrd="23" destOrd="0" presId="urn:microsoft.com/office/officeart/2005/8/layout/list1"/>
    <dgm:cxn modelId="{088DD633-4FF2-460B-BBA5-72C2330AA370}" type="presParOf" srcId="{B20114FA-02A5-4B4B-A256-97937BA5A9A1}" destId="{6A71BD7F-A321-4277-99A7-EED104ABAD7E}" srcOrd="24" destOrd="0" presId="urn:microsoft.com/office/officeart/2005/8/layout/list1"/>
    <dgm:cxn modelId="{B8F8CAE2-EFD7-4A95-8689-C255221C93CD}" type="presParOf" srcId="{6A71BD7F-A321-4277-99A7-EED104ABAD7E}" destId="{BD13AAD4-2DB5-49CE-B77A-F87650C00766}" srcOrd="0" destOrd="0" presId="urn:microsoft.com/office/officeart/2005/8/layout/list1"/>
    <dgm:cxn modelId="{8022315E-EF29-4ACD-BC2F-9CD4E878239B}" type="presParOf" srcId="{6A71BD7F-A321-4277-99A7-EED104ABAD7E}" destId="{DCBA8481-2B67-4ED6-A5AC-3C21D1A0433A}" srcOrd="1" destOrd="0" presId="urn:microsoft.com/office/officeart/2005/8/layout/list1"/>
    <dgm:cxn modelId="{369D10F2-8515-44FF-B17D-50372BFF5B95}" type="presParOf" srcId="{B20114FA-02A5-4B4B-A256-97937BA5A9A1}" destId="{A29EFE2D-935F-49AD-A14C-27914F387452}" srcOrd="25" destOrd="0" presId="urn:microsoft.com/office/officeart/2005/8/layout/list1"/>
    <dgm:cxn modelId="{193F93B9-E7FB-4B07-A695-6463B77B85FC}" type="presParOf" srcId="{B20114FA-02A5-4B4B-A256-97937BA5A9A1}" destId="{16953CDC-E526-412E-B7B7-96435465C55D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A1BF1D-0A72-4F67-8244-930AFCE47B51}" type="doc">
      <dgm:prSet loTypeId="urn:microsoft.com/office/officeart/2005/8/layout/defaul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s-CR"/>
        </a:p>
      </dgm:t>
    </dgm:pt>
    <dgm:pt modelId="{F228F4ED-BA79-4797-9F7E-CE6317C0AB88}">
      <dgm:prSet phldrT="[Texto]" custT="1"/>
      <dgm:spPr/>
      <dgm:t>
        <a:bodyPr/>
        <a:lstStyle/>
        <a:p>
          <a:pPr algn="l"/>
          <a:r>
            <a:rPr lang="es-MX" sz="900" dirty="0">
              <a:latin typeface="+mn-lt"/>
            </a:rPr>
            <a:t>Índice de calor: Es la combinación de la temperatura en grados centígrados y la humedad relativa en un solo valor. Es una herramienta sencilla y útil para evaluar y cualificar la sensación térmica. </a:t>
          </a:r>
          <a:endParaRPr lang="es-CR" sz="900" dirty="0">
            <a:latin typeface="+mn-lt"/>
          </a:endParaRPr>
        </a:p>
      </dgm:t>
    </dgm:pt>
    <dgm:pt modelId="{0B93991D-0E45-45D4-A216-743B1C41E6CF}" type="parTrans" cxnId="{8464A79A-F538-4C39-B029-E191269FE02C}">
      <dgm:prSet/>
      <dgm:spPr/>
      <dgm:t>
        <a:bodyPr/>
        <a:lstStyle/>
        <a:p>
          <a:endParaRPr lang="es-CR"/>
        </a:p>
      </dgm:t>
    </dgm:pt>
    <dgm:pt modelId="{9292FD96-AF31-4A43-B08D-DA169B27E7DF}" type="sibTrans" cxnId="{8464A79A-F538-4C39-B029-E191269FE02C}">
      <dgm:prSet/>
      <dgm:spPr/>
      <dgm:t>
        <a:bodyPr/>
        <a:lstStyle/>
        <a:p>
          <a:endParaRPr lang="es-CR"/>
        </a:p>
      </dgm:t>
    </dgm:pt>
    <dgm:pt modelId="{C9CBFA44-FAE2-4C04-AF16-271767C64C1A}">
      <dgm:prSet phldrT="[Texto]" custT="1"/>
      <dgm:spPr/>
      <dgm:t>
        <a:bodyPr/>
        <a:lstStyle/>
        <a:p>
          <a:pPr algn="l"/>
          <a:r>
            <a:rPr lang="es-CR" sz="900" dirty="0">
              <a:latin typeface="+mn-lt"/>
              <a:cs typeface="Arial" panose="020B0604020202020204" pitchFamily="34" charset="0"/>
            </a:rPr>
            <a:t>Se utilizan los registros de temperatura y porcentaje de humedad del Instituto Meteorológico Nacional, estos cuadros serán modificados cada año y estarán disponibles en </a:t>
          </a:r>
          <a:r>
            <a:rPr lang="es-CR" sz="900" dirty="0">
              <a:latin typeface="+mn-lt"/>
              <a:cs typeface="Arial" panose="020B060402020202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www.cso.go.cr</a:t>
          </a:r>
          <a:endParaRPr lang="es-CR" sz="900" dirty="0">
            <a:latin typeface="+mn-lt"/>
          </a:endParaRPr>
        </a:p>
      </dgm:t>
    </dgm:pt>
    <dgm:pt modelId="{E19A172F-5B4C-44FB-8F85-C9AFF2F010AD}" type="parTrans" cxnId="{12DECA61-51AF-4A75-A39E-92A416CC8171}">
      <dgm:prSet/>
      <dgm:spPr/>
      <dgm:t>
        <a:bodyPr/>
        <a:lstStyle/>
        <a:p>
          <a:endParaRPr lang="es-CR"/>
        </a:p>
      </dgm:t>
    </dgm:pt>
    <dgm:pt modelId="{8DC96FD3-1B20-4A00-8C7C-B37817F2330E}" type="sibTrans" cxnId="{12DECA61-51AF-4A75-A39E-92A416CC8171}">
      <dgm:prSet/>
      <dgm:spPr/>
      <dgm:t>
        <a:bodyPr/>
        <a:lstStyle/>
        <a:p>
          <a:endParaRPr lang="es-CR"/>
        </a:p>
      </dgm:t>
    </dgm:pt>
    <dgm:pt modelId="{2AF7CECB-BB4F-400A-B7A7-BA7E6D1D8A44}" type="pres">
      <dgm:prSet presAssocID="{80A1BF1D-0A72-4F67-8244-930AFCE47B51}" presName="diagram" presStyleCnt="0">
        <dgm:presLayoutVars>
          <dgm:dir/>
          <dgm:resizeHandles val="exact"/>
        </dgm:presLayoutVars>
      </dgm:prSet>
      <dgm:spPr/>
    </dgm:pt>
    <dgm:pt modelId="{880414F8-1C70-49BB-BBF4-FC6CE2CB6883}" type="pres">
      <dgm:prSet presAssocID="{F228F4ED-BA79-4797-9F7E-CE6317C0AB88}" presName="node" presStyleLbl="node1" presStyleIdx="0" presStyleCnt="2" custScaleX="106040" custLinFactNeighborX="-2331">
        <dgm:presLayoutVars>
          <dgm:bulletEnabled val="1"/>
        </dgm:presLayoutVars>
      </dgm:prSet>
      <dgm:spPr/>
    </dgm:pt>
    <dgm:pt modelId="{C2E1D4F2-1A1D-4B0B-9A82-35E0E584AB78}" type="pres">
      <dgm:prSet presAssocID="{9292FD96-AF31-4A43-B08D-DA169B27E7DF}" presName="sibTrans" presStyleCnt="0"/>
      <dgm:spPr/>
    </dgm:pt>
    <dgm:pt modelId="{26A05AC7-002A-492E-808D-F56F10CEE0B0}" type="pres">
      <dgm:prSet presAssocID="{C9CBFA44-FAE2-4C04-AF16-271767C64C1A}" presName="node" presStyleLbl="node1" presStyleIdx="1" presStyleCnt="2" custScaleX="106612">
        <dgm:presLayoutVars>
          <dgm:bulletEnabled val="1"/>
        </dgm:presLayoutVars>
      </dgm:prSet>
      <dgm:spPr/>
    </dgm:pt>
  </dgm:ptLst>
  <dgm:cxnLst>
    <dgm:cxn modelId="{4529280E-AD67-46E5-AE41-68B130427598}" type="presOf" srcId="{F228F4ED-BA79-4797-9F7E-CE6317C0AB88}" destId="{880414F8-1C70-49BB-BBF4-FC6CE2CB6883}" srcOrd="0" destOrd="0" presId="urn:microsoft.com/office/officeart/2005/8/layout/default"/>
    <dgm:cxn modelId="{A73DEB31-380C-46A4-B436-B5C514659C6B}" type="presOf" srcId="{C9CBFA44-FAE2-4C04-AF16-271767C64C1A}" destId="{26A05AC7-002A-492E-808D-F56F10CEE0B0}" srcOrd="0" destOrd="0" presId="urn:microsoft.com/office/officeart/2005/8/layout/default"/>
    <dgm:cxn modelId="{12DECA61-51AF-4A75-A39E-92A416CC8171}" srcId="{80A1BF1D-0A72-4F67-8244-930AFCE47B51}" destId="{C9CBFA44-FAE2-4C04-AF16-271767C64C1A}" srcOrd="1" destOrd="0" parTransId="{E19A172F-5B4C-44FB-8F85-C9AFF2F010AD}" sibTransId="{8DC96FD3-1B20-4A00-8C7C-B37817F2330E}"/>
    <dgm:cxn modelId="{8464A79A-F538-4C39-B029-E191269FE02C}" srcId="{80A1BF1D-0A72-4F67-8244-930AFCE47B51}" destId="{F228F4ED-BA79-4797-9F7E-CE6317C0AB88}" srcOrd="0" destOrd="0" parTransId="{0B93991D-0E45-45D4-A216-743B1C41E6CF}" sibTransId="{9292FD96-AF31-4A43-B08D-DA169B27E7DF}"/>
    <dgm:cxn modelId="{B99509BA-846F-4DDE-A068-617C7560F3E4}" type="presOf" srcId="{80A1BF1D-0A72-4F67-8244-930AFCE47B51}" destId="{2AF7CECB-BB4F-400A-B7A7-BA7E6D1D8A44}" srcOrd="0" destOrd="0" presId="urn:microsoft.com/office/officeart/2005/8/layout/default"/>
    <dgm:cxn modelId="{73261FB7-ABDA-4490-86F3-C5CFA1796424}" type="presParOf" srcId="{2AF7CECB-BB4F-400A-B7A7-BA7E6D1D8A44}" destId="{880414F8-1C70-49BB-BBF4-FC6CE2CB6883}" srcOrd="0" destOrd="0" presId="urn:microsoft.com/office/officeart/2005/8/layout/default"/>
    <dgm:cxn modelId="{D0FB30BE-CAC1-4DA3-AEB6-4510E7380192}" type="presParOf" srcId="{2AF7CECB-BB4F-400A-B7A7-BA7E6D1D8A44}" destId="{C2E1D4F2-1A1D-4B0B-9A82-35E0E584AB78}" srcOrd="1" destOrd="0" presId="urn:microsoft.com/office/officeart/2005/8/layout/default"/>
    <dgm:cxn modelId="{0C655251-2045-4186-9638-9C5603AC8138}" type="presParOf" srcId="{2AF7CECB-BB4F-400A-B7A7-BA7E6D1D8A44}" destId="{26A05AC7-002A-492E-808D-F56F10CEE0B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E6F875-F161-4D04-BD5F-930BFF06DF31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1C8CD6D1-B63F-4A38-A22F-39C46038206F}">
      <dgm:prSet phldrT="[Texto]" custT="1"/>
      <dgm:spPr/>
      <dgm:t>
        <a:bodyPr/>
        <a:lstStyle/>
        <a:p>
          <a:pPr>
            <a:buNone/>
          </a:pPr>
          <a:r>
            <a:rPr lang="es-CR" sz="1400" b="0" dirty="0"/>
            <a:t>Monitoreo de condiciones</a:t>
          </a:r>
        </a:p>
      </dgm:t>
    </dgm:pt>
    <dgm:pt modelId="{E44EA2D2-780F-4A00-902D-B236A0BF0C87}" type="parTrans" cxnId="{58079D2D-D777-4F0C-85BD-34569DAAE481}">
      <dgm:prSet/>
      <dgm:spPr/>
      <dgm:t>
        <a:bodyPr/>
        <a:lstStyle/>
        <a:p>
          <a:endParaRPr lang="es-CR"/>
        </a:p>
      </dgm:t>
    </dgm:pt>
    <dgm:pt modelId="{C33A4C67-6070-431E-B1FD-3F36BC7D831B}" type="sibTrans" cxnId="{58079D2D-D777-4F0C-85BD-34569DAAE481}">
      <dgm:prSet/>
      <dgm:spPr/>
      <dgm:t>
        <a:bodyPr/>
        <a:lstStyle/>
        <a:p>
          <a:endParaRPr lang="es-CR"/>
        </a:p>
      </dgm:t>
    </dgm:pt>
    <dgm:pt modelId="{C578096C-0A5B-490D-BFE0-F564AC6AB9E6}">
      <dgm:prSet custT="1"/>
      <dgm:spPr/>
      <dgm:t>
        <a:bodyPr/>
        <a:lstStyle/>
        <a:p>
          <a:r>
            <a:rPr lang="es-MX" sz="1400" b="0" dirty="0"/>
            <a:t>Adaptación de horarios y tareas</a:t>
          </a:r>
          <a:endParaRPr lang="es-CR" sz="1400" b="0" dirty="0"/>
        </a:p>
      </dgm:t>
    </dgm:pt>
    <dgm:pt modelId="{60F674FB-2828-4CAA-B966-438ED004B3D2}" type="parTrans" cxnId="{9B641959-49D8-4AB7-8FAA-B92A76D8D2C5}">
      <dgm:prSet/>
      <dgm:spPr/>
      <dgm:t>
        <a:bodyPr/>
        <a:lstStyle/>
        <a:p>
          <a:endParaRPr lang="es-CR"/>
        </a:p>
      </dgm:t>
    </dgm:pt>
    <dgm:pt modelId="{0F05D715-3E73-4CF0-BF1E-D0178AF9D638}" type="sibTrans" cxnId="{9B641959-49D8-4AB7-8FAA-B92A76D8D2C5}">
      <dgm:prSet/>
      <dgm:spPr/>
      <dgm:t>
        <a:bodyPr/>
        <a:lstStyle/>
        <a:p>
          <a:endParaRPr lang="es-CR"/>
        </a:p>
      </dgm:t>
    </dgm:pt>
    <dgm:pt modelId="{48B19B6A-F448-42A9-BA9F-86F07211867D}">
      <dgm:prSet custT="1"/>
      <dgm:spPr/>
      <dgm:t>
        <a:bodyPr/>
        <a:lstStyle/>
        <a:p>
          <a:r>
            <a:rPr lang="es-MX" sz="1400" b="0" dirty="0"/>
            <a:t>Aclimatación </a:t>
          </a:r>
        </a:p>
      </dgm:t>
    </dgm:pt>
    <dgm:pt modelId="{B0C88DD4-FB1E-4837-B990-88E92C7AFDDB}" type="parTrans" cxnId="{F4E3CE33-0ADB-46B3-8F93-A29A438979E0}">
      <dgm:prSet/>
      <dgm:spPr/>
      <dgm:t>
        <a:bodyPr/>
        <a:lstStyle/>
        <a:p>
          <a:endParaRPr lang="es-CR"/>
        </a:p>
      </dgm:t>
    </dgm:pt>
    <dgm:pt modelId="{258D7DA1-72BB-4B37-AE03-00FF06B67580}" type="sibTrans" cxnId="{F4E3CE33-0ADB-46B3-8F93-A29A438979E0}">
      <dgm:prSet/>
      <dgm:spPr/>
      <dgm:t>
        <a:bodyPr/>
        <a:lstStyle/>
        <a:p>
          <a:endParaRPr lang="es-CR"/>
        </a:p>
      </dgm:t>
    </dgm:pt>
    <dgm:pt modelId="{E814D021-0F48-402B-B2B4-FF754C82DF7E}">
      <dgm:prSet custT="1"/>
      <dgm:spPr/>
      <dgm:t>
        <a:bodyPr/>
        <a:lstStyle/>
        <a:p>
          <a:r>
            <a:rPr lang="es-MX" sz="1400" b="0" dirty="0"/>
            <a:t>Hidratación </a:t>
          </a:r>
        </a:p>
      </dgm:t>
    </dgm:pt>
    <dgm:pt modelId="{6A70BCDB-B2D7-46A8-9770-836239EEF3D5}" type="parTrans" cxnId="{CBB7BA21-2C12-4782-9ED2-D9DE20B31531}">
      <dgm:prSet/>
      <dgm:spPr/>
      <dgm:t>
        <a:bodyPr/>
        <a:lstStyle/>
        <a:p>
          <a:endParaRPr lang="es-CR"/>
        </a:p>
      </dgm:t>
    </dgm:pt>
    <dgm:pt modelId="{58C09DAB-B0A8-4AA5-99FB-70FB74A8882F}" type="sibTrans" cxnId="{CBB7BA21-2C12-4782-9ED2-D9DE20B31531}">
      <dgm:prSet/>
      <dgm:spPr/>
      <dgm:t>
        <a:bodyPr/>
        <a:lstStyle/>
        <a:p>
          <a:endParaRPr lang="es-CR"/>
        </a:p>
      </dgm:t>
    </dgm:pt>
    <dgm:pt modelId="{41990599-6838-4FAC-B271-E5A7D77CECBD}">
      <dgm:prSet custT="1"/>
      <dgm:spPr/>
      <dgm:t>
        <a:bodyPr/>
        <a:lstStyle/>
        <a:p>
          <a:r>
            <a:rPr lang="es-CR" sz="1400" b="0" dirty="0"/>
            <a:t>Sombra temporal o permanente</a:t>
          </a:r>
          <a:endParaRPr lang="es-MX" sz="1400" b="0" dirty="0"/>
        </a:p>
      </dgm:t>
    </dgm:pt>
    <dgm:pt modelId="{111C39E3-935E-4D9C-AF8B-096BBEAEE67B}" type="parTrans" cxnId="{29F078DF-1C73-42C3-B155-19677FAB9F3D}">
      <dgm:prSet/>
      <dgm:spPr/>
      <dgm:t>
        <a:bodyPr/>
        <a:lstStyle/>
        <a:p>
          <a:endParaRPr lang="es-CR"/>
        </a:p>
      </dgm:t>
    </dgm:pt>
    <dgm:pt modelId="{62F3774B-A7A4-48F2-8523-8237BAF8FCD2}" type="sibTrans" cxnId="{29F078DF-1C73-42C3-B155-19677FAB9F3D}">
      <dgm:prSet/>
      <dgm:spPr/>
      <dgm:t>
        <a:bodyPr/>
        <a:lstStyle/>
        <a:p>
          <a:endParaRPr lang="es-CR"/>
        </a:p>
      </dgm:t>
    </dgm:pt>
    <dgm:pt modelId="{7701648C-FB8E-4701-828B-8E52042CBF28}" type="pres">
      <dgm:prSet presAssocID="{43E6F875-F161-4D04-BD5F-930BFF06DF31}" presName="Name0" presStyleCnt="0">
        <dgm:presLayoutVars>
          <dgm:dir/>
          <dgm:resizeHandles val="exact"/>
        </dgm:presLayoutVars>
      </dgm:prSet>
      <dgm:spPr/>
    </dgm:pt>
    <dgm:pt modelId="{0B62A393-C776-4118-93B9-CEDBDD99F961}" type="pres">
      <dgm:prSet presAssocID="{1C8CD6D1-B63F-4A38-A22F-39C46038206F}" presName="node" presStyleLbl="node1" presStyleIdx="0" presStyleCnt="5">
        <dgm:presLayoutVars>
          <dgm:bulletEnabled val="1"/>
        </dgm:presLayoutVars>
      </dgm:prSet>
      <dgm:spPr/>
    </dgm:pt>
    <dgm:pt modelId="{42EA8499-6287-4DA0-9846-FDAE108C2FB2}" type="pres">
      <dgm:prSet presAssocID="{C33A4C67-6070-431E-B1FD-3F36BC7D831B}" presName="sibTrans" presStyleCnt="0"/>
      <dgm:spPr/>
    </dgm:pt>
    <dgm:pt modelId="{319FCC1D-8CBB-48CC-8E97-EB2B250BA690}" type="pres">
      <dgm:prSet presAssocID="{C578096C-0A5B-490D-BFE0-F564AC6AB9E6}" presName="node" presStyleLbl="node1" presStyleIdx="1" presStyleCnt="5">
        <dgm:presLayoutVars>
          <dgm:bulletEnabled val="1"/>
        </dgm:presLayoutVars>
      </dgm:prSet>
      <dgm:spPr/>
    </dgm:pt>
    <dgm:pt modelId="{E6DCBAD0-B3A0-4AEB-9952-88173F111690}" type="pres">
      <dgm:prSet presAssocID="{0F05D715-3E73-4CF0-BF1E-D0178AF9D638}" presName="sibTrans" presStyleCnt="0"/>
      <dgm:spPr/>
    </dgm:pt>
    <dgm:pt modelId="{766F3C68-8F3C-407C-8ACD-84E4EBE5A2B7}" type="pres">
      <dgm:prSet presAssocID="{48B19B6A-F448-42A9-BA9F-86F07211867D}" presName="node" presStyleLbl="node1" presStyleIdx="2" presStyleCnt="5">
        <dgm:presLayoutVars>
          <dgm:bulletEnabled val="1"/>
        </dgm:presLayoutVars>
      </dgm:prSet>
      <dgm:spPr/>
    </dgm:pt>
    <dgm:pt modelId="{1796D557-A490-4139-852D-0BC5B0876353}" type="pres">
      <dgm:prSet presAssocID="{258D7DA1-72BB-4B37-AE03-00FF06B67580}" presName="sibTrans" presStyleCnt="0"/>
      <dgm:spPr/>
    </dgm:pt>
    <dgm:pt modelId="{0466BCE8-C06D-4C5A-9780-36A600959694}" type="pres">
      <dgm:prSet presAssocID="{E814D021-0F48-402B-B2B4-FF754C82DF7E}" presName="node" presStyleLbl="node1" presStyleIdx="3" presStyleCnt="5">
        <dgm:presLayoutVars>
          <dgm:bulletEnabled val="1"/>
        </dgm:presLayoutVars>
      </dgm:prSet>
      <dgm:spPr/>
    </dgm:pt>
    <dgm:pt modelId="{9B2FB05B-B820-4035-A9E8-27FF2900F623}" type="pres">
      <dgm:prSet presAssocID="{58C09DAB-B0A8-4AA5-99FB-70FB74A8882F}" presName="sibTrans" presStyleCnt="0"/>
      <dgm:spPr/>
    </dgm:pt>
    <dgm:pt modelId="{DEEF2CA6-7BBF-425D-95D8-14B38A43275C}" type="pres">
      <dgm:prSet presAssocID="{41990599-6838-4FAC-B271-E5A7D77CECBD}" presName="node" presStyleLbl="node1" presStyleIdx="4" presStyleCnt="5">
        <dgm:presLayoutVars>
          <dgm:bulletEnabled val="1"/>
        </dgm:presLayoutVars>
      </dgm:prSet>
      <dgm:spPr/>
    </dgm:pt>
  </dgm:ptLst>
  <dgm:cxnLst>
    <dgm:cxn modelId="{CBB7BA21-2C12-4782-9ED2-D9DE20B31531}" srcId="{43E6F875-F161-4D04-BD5F-930BFF06DF31}" destId="{E814D021-0F48-402B-B2B4-FF754C82DF7E}" srcOrd="3" destOrd="0" parTransId="{6A70BCDB-B2D7-46A8-9770-836239EEF3D5}" sibTransId="{58C09DAB-B0A8-4AA5-99FB-70FB74A8882F}"/>
    <dgm:cxn modelId="{58079D2D-D777-4F0C-85BD-34569DAAE481}" srcId="{43E6F875-F161-4D04-BD5F-930BFF06DF31}" destId="{1C8CD6D1-B63F-4A38-A22F-39C46038206F}" srcOrd="0" destOrd="0" parTransId="{E44EA2D2-780F-4A00-902D-B236A0BF0C87}" sibTransId="{C33A4C67-6070-431E-B1FD-3F36BC7D831B}"/>
    <dgm:cxn modelId="{F4E3CE33-0ADB-46B3-8F93-A29A438979E0}" srcId="{43E6F875-F161-4D04-BD5F-930BFF06DF31}" destId="{48B19B6A-F448-42A9-BA9F-86F07211867D}" srcOrd="2" destOrd="0" parTransId="{B0C88DD4-FB1E-4837-B990-88E92C7AFDDB}" sibTransId="{258D7DA1-72BB-4B37-AE03-00FF06B67580}"/>
    <dgm:cxn modelId="{B909165D-D3D1-4E18-90E4-9DFA0CAD6129}" type="presOf" srcId="{E814D021-0F48-402B-B2B4-FF754C82DF7E}" destId="{0466BCE8-C06D-4C5A-9780-36A600959694}" srcOrd="0" destOrd="0" presId="urn:microsoft.com/office/officeart/2005/8/layout/hList6"/>
    <dgm:cxn modelId="{E018444C-B152-4CDA-8D26-702535E77F54}" type="presOf" srcId="{41990599-6838-4FAC-B271-E5A7D77CECBD}" destId="{DEEF2CA6-7BBF-425D-95D8-14B38A43275C}" srcOrd="0" destOrd="0" presId="urn:microsoft.com/office/officeart/2005/8/layout/hList6"/>
    <dgm:cxn modelId="{3D422251-1CBC-4770-83FA-94E36B041632}" type="presOf" srcId="{43E6F875-F161-4D04-BD5F-930BFF06DF31}" destId="{7701648C-FB8E-4701-828B-8E52042CBF28}" srcOrd="0" destOrd="0" presId="urn:microsoft.com/office/officeart/2005/8/layout/hList6"/>
    <dgm:cxn modelId="{9B641959-49D8-4AB7-8FAA-B92A76D8D2C5}" srcId="{43E6F875-F161-4D04-BD5F-930BFF06DF31}" destId="{C578096C-0A5B-490D-BFE0-F564AC6AB9E6}" srcOrd="1" destOrd="0" parTransId="{60F674FB-2828-4CAA-B966-438ED004B3D2}" sibTransId="{0F05D715-3E73-4CF0-BF1E-D0178AF9D638}"/>
    <dgm:cxn modelId="{71B63AC5-FD1A-4D75-A3EC-A7422B78618C}" type="presOf" srcId="{1C8CD6D1-B63F-4A38-A22F-39C46038206F}" destId="{0B62A393-C776-4118-93B9-CEDBDD99F961}" srcOrd="0" destOrd="0" presId="urn:microsoft.com/office/officeart/2005/8/layout/hList6"/>
    <dgm:cxn modelId="{7985B4D5-D298-48E6-A6D6-84FA37152853}" type="presOf" srcId="{C578096C-0A5B-490D-BFE0-F564AC6AB9E6}" destId="{319FCC1D-8CBB-48CC-8E97-EB2B250BA690}" srcOrd="0" destOrd="0" presId="urn:microsoft.com/office/officeart/2005/8/layout/hList6"/>
    <dgm:cxn modelId="{29F078DF-1C73-42C3-B155-19677FAB9F3D}" srcId="{43E6F875-F161-4D04-BD5F-930BFF06DF31}" destId="{41990599-6838-4FAC-B271-E5A7D77CECBD}" srcOrd="4" destOrd="0" parTransId="{111C39E3-935E-4D9C-AF8B-096BBEAEE67B}" sibTransId="{62F3774B-A7A4-48F2-8523-8237BAF8FCD2}"/>
    <dgm:cxn modelId="{1BD7FAEA-DC90-47A0-A254-7ABB771E8DC8}" type="presOf" srcId="{48B19B6A-F448-42A9-BA9F-86F07211867D}" destId="{766F3C68-8F3C-407C-8ACD-84E4EBE5A2B7}" srcOrd="0" destOrd="0" presId="urn:microsoft.com/office/officeart/2005/8/layout/hList6"/>
    <dgm:cxn modelId="{4D4395CC-7199-4677-8601-219F5F4C867B}" type="presParOf" srcId="{7701648C-FB8E-4701-828B-8E52042CBF28}" destId="{0B62A393-C776-4118-93B9-CEDBDD99F961}" srcOrd="0" destOrd="0" presId="urn:microsoft.com/office/officeart/2005/8/layout/hList6"/>
    <dgm:cxn modelId="{435A3C98-560A-47D6-AE07-0839627E1B8A}" type="presParOf" srcId="{7701648C-FB8E-4701-828B-8E52042CBF28}" destId="{42EA8499-6287-4DA0-9846-FDAE108C2FB2}" srcOrd="1" destOrd="0" presId="urn:microsoft.com/office/officeart/2005/8/layout/hList6"/>
    <dgm:cxn modelId="{322F6C15-452B-43AF-B287-DA08D8879D45}" type="presParOf" srcId="{7701648C-FB8E-4701-828B-8E52042CBF28}" destId="{319FCC1D-8CBB-48CC-8E97-EB2B250BA690}" srcOrd="2" destOrd="0" presId="urn:microsoft.com/office/officeart/2005/8/layout/hList6"/>
    <dgm:cxn modelId="{65FB8A6B-E699-4F55-A974-9EC709772AF1}" type="presParOf" srcId="{7701648C-FB8E-4701-828B-8E52042CBF28}" destId="{E6DCBAD0-B3A0-4AEB-9952-88173F111690}" srcOrd="3" destOrd="0" presId="urn:microsoft.com/office/officeart/2005/8/layout/hList6"/>
    <dgm:cxn modelId="{F25CC969-375B-437E-B6A6-4660C9E56DE8}" type="presParOf" srcId="{7701648C-FB8E-4701-828B-8E52042CBF28}" destId="{766F3C68-8F3C-407C-8ACD-84E4EBE5A2B7}" srcOrd="4" destOrd="0" presId="urn:microsoft.com/office/officeart/2005/8/layout/hList6"/>
    <dgm:cxn modelId="{25425A68-D475-4489-B2D6-CFF34FE94E21}" type="presParOf" srcId="{7701648C-FB8E-4701-828B-8E52042CBF28}" destId="{1796D557-A490-4139-852D-0BC5B0876353}" srcOrd="5" destOrd="0" presId="urn:microsoft.com/office/officeart/2005/8/layout/hList6"/>
    <dgm:cxn modelId="{E5AD3B01-FA50-4693-8405-B0DD66C5D520}" type="presParOf" srcId="{7701648C-FB8E-4701-828B-8E52042CBF28}" destId="{0466BCE8-C06D-4C5A-9780-36A600959694}" srcOrd="6" destOrd="0" presId="urn:microsoft.com/office/officeart/2005/8/layout/hList6"/>
    <dgm:cxn modelId="{38A9FD2D-5118-4C1C-972B-F1FE80FB7B15}" type="presParOf" srcId="{7701648C-FB8E-4701-828B-8E52042CBF28}" destId="{9B2FB05B-B820-4035-A9E8-27FF2900F623}" srcOrd="7" destOrd="0" presId="urn:microsoft.com/office/officeart/2005/8/layout/hList6"/>
    <dgm:cxn modelId="{88A2D6DE-DCC5-4B33-A2EB-F8BD29C4FCAF}" type="presParOf" srcId="{7701648C-FB8E-4701-828B-8E52042CBF28}" destId="{DEEF2CA6-7BBF-425D-95D8-14B38A43275C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E6F875-F161-4D04-BD5F-930BFF06DF31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6EF8BCE5-1F19-47A9-AD48-D02BC6E61BD9}">
      <dgm:prSet/>
      <dgm:spPr/>
      <dgm:t>
        <a:bodyPr/>
        <a:lstStyle/>
        <a:p>
          <a:r>
            <a:rPr lang="es-MX" b="0" dirty="0"/>
            <a:t>Pruebas de función renal.</a:t>
          </a:r>
        </a:p>
      </dgm:t>
    </dgm:pt>
    <dgm:pt modelId="{4EFF5CE7-D0AC-40FC-B586-F90E260405E2}" type="parTrans" cxnId="{887B60C6-01FA-446C-9154-3C05795B3660}">
      <dgm:prSet/>
      <dgm:spPr/>
      <dgm:t>
        <a:bodyPr/>
        <a:lstStyle/>
        <a:p>
          <a:endParaRPr lang="es-CR"/>
        </a:p>
      </dgm:t>
    </dgm:pt>
    <dgm:pt modelId="{67692E66-BEB9-4BB2-B252-43DF33775B7B}" type="sibTrans" cxnId="{887B60C6-01FA-446C-9154-3C05795B3660}">
      <dgm:prSet/>
      <dgm:spPr/>
      <dgm:t>
        <a:bodyPr/>
        <a:lstStyle/>
        <a:p>
          <a:endParaRPr lang="es-CR"/>
        </a:p>
      </dgm:t>
    </dgm:pt>
    <dgm:pt modelId="{A48167C3-23CE-4488-8B3B-2743881A00B9}">
      <dgm:prSet/>
      <dgm:spPr/>
      <dgm:t>
        <a:bodyPr/>
        <a:lstStyle/>
        <a:p>
          <a:r>
            <a:rPr lang="es-MX" b="0" dirty="0"/>
            <a:t> Programa de vigilancia de la salud,: evaluación de la salud y el estado físico del trabajador.</a:t>
          </a:r>
          <a:endParaRPr lang="es-CR" b="0" dirty="0"/>
        </a:p>
      </dgm:t>
    </dgm:pt>
    <dgm:pt modelId="{5F186458-C7B9-44CA-9C6B-E81B3185CE9D}" type="parTrans" cxnId="{F01B1EA1-9592-4DA4-8077-94C4DECC5BAF}">
      <dgm:prSet/>
      <dgm:spPr/>
      <dgm:t>
        <a:bodyPr/>
        <a:lstStyle/>
        <a:p>
          <a:endParaRPr lang="es-CR"/>
        </a:p>
      </dgm:t>
    </dgm:pt>
    <dgm:pt modelId="{1B4920BF-3995-4424-9540-2CBB6C8E8EBF}" type="sibTrans" cxnId="{F01B1EA1-9592-4DA4-8077-94C4DECC5BAF}">
      <dgm:prSet/>
      <dgm:spPr/>
      <dgm:t>
        <a:bodyPr/>
        <a:lstStyle/>
        <a:p>
          <a:endParaRPr lang="es-CR"/>
        </a:p>
      </dgm:t>
    </dgm:pt>
    <dgm:pt modelId="{25DF6854-8C2B-46F3-BA12-BF6054D971E6}">
      <dgm:prSet/>
      <dgm:spPr/>
      <dgm:t>
        <a:bodyPr/>
        <a:lstStyle/>
        <a:p>
          <a:r>
            <a:rPr lang="es-CR" b="0" dirty="0"/>
            <a:t>Campañas de salud ante la prevención de la enfermedad renal </a:t>
          </a:r>
        </a:p>
      </dgm:t>
    </dgm:pt>
    <dgm:pt modelId="{86C649F0-13A4-47A9-B9B0-F2301FF6C1F8}" type="parTrans" cxnId="{8B98D1E8-7F9A-47A0-9BA7-AB22E5A45344}">
      <dgm:prSet/>
      <dgm:spPr/>
      <dgm:t>
        <a:bodyPr/>
        <a:lstStyle/>
        <a:p>
          <a:endParaRPr lang="es-CR"/>
        </a:p>
      </dgm:t>
    </dgm:pt>
    <dgm:pt modelId="{F03B8692-6FD1-4409-B540-CB0FB090731A}" type="sibTrans" cxnId="{8B98D1E8-7F9A-47A0-9BA7-AB22E5A45344}">
      <dgm:prSet/>
      <dgm:spPr/>
      <dgm:t>
        <a:bodyPr/>
        <a:lstStyle/>
        <a:p>
          <a:endParaRPr lang="es-CR"/>
        </a:p>
      </dgm:t>
    </dgm:pt>
    <dgm:pt modelId="{ACC90745-D48A-4AAF-837F-F203DC71323F}">
      <dgm:prSet/>
      <dgm:spPr/>
      <dgm:t>
        <a:bodyPr/>
        <a:lstStyle/>
        <a:p>
          <a:r>
            <a:rPr lang="es-CR" b="0" dirty="0"/>
            <a:t>Equipos de apoyo y capacitación a las comunidades vulnerables o zonas endémicas </a:t>
          </a:r>
        </a:p>
      </dgm:t>
    </dgm:pt>
    <dgm:pt modelId="{03ECA909-2A67-4FA0-9239-368BD98F5760}" type="parTrans" cxnId="{409E6B81-0B9C-43BF-9AEF-EEF1261398A4}">
      <dgm:prSet/>
      <dgm:spPr/>
      <dgm:t>
        <a:bodyPr/>
        <a:lstStyle/>
        <a:p>
          <a:endParaRPr lang="es-CR"/>
        </a:p>
      </dgm:t>
    </dgm:pt>
    <dgm:pt modelId="{922B3D63-FB0B-4C80-8D14-D3BF756C630A}" type="sibTrans" cxnId="{409E6B81-0B9C-43BF-9AEF-EEF1261398A4}">
      <dgm:prSet/>
      <dgm:spPr/>
      <dgm:t>
        <a:bodyPr/>
        <a:lstStyle/>
        <a:p>
          <a:endParaRPr lang="es-CR"/>
        </a:p>
      </dgm:t>
    </dgm:pt>
    <dgm:pt modelId="{66723F22-4165-454F-B518-CA75327385D1}" type="pres">
      <dgm:prSet presAssocID="{43E6F875-F161-4D04-BD5F-930BFF06DF31}" presName="Name0" presStyleCnt="0">
        <dgm:presLayoutVars>
          <dgm:chMax/>
          <dgm:chPref/>
          <dgm:dir/>
        </dgm:presLayoutVars>
      </dgm:prSet>
      <dgm:spPr/>
    </dgm:pt>
    <dgm:pt modelId="{99909D3A-23A1-4811-9615-CF6A6F71BEE9}" type="pres">
      <dgm:prSet presAssocID="{6EF8BCE5-1F19-47A9-AD48-D02BC6E61BD9}" presName="parenttextcomposite" presStyleCnt="0"/>
      <dgm:spPr/>
    </dgm:pt>
    <dgm:pt modelId="{20E22028-AC6B-4259-B598-5C548941B9B5}" type="pres">
      <dgm:prSet presAssocID="{6EF8BCE5-1F19-47A9-AD48-D02BC6E61BD9}" presName="parenttext" presStyleLbl="revTx" presStyleIdx="0" presStyleCnt="4" custLinFactNeighborX="1866" custLinFactNeighborY="-31786">
        <dgm:presLayoutVars>
          <dgm:chMax/>
          <dgm:chPref val="2"/>
          <dgm:bulletEnabled val="1"/>
        </dgm:presLayoutVars>
      </dgm:prSet>
      <dgm:spPr/>
    </dgm:pt>
    <dgm:pt modelId="{144E94E2-5A74-4DA3-ADEE-6517C538ECBB}" type="pres">
      <dgm:prSet presAssocID="{6EF8BCE5-1F19-47A9-AD48-D02BC6E61BD9}" presName="parallelogramComposite" presStyleCnt="0"/>
      <dgm:spPr/>
    </dgm:pt>
    <dgm:pt modelId="{B0EE24DE-F933-4325-82D3-A5DDB64A2989}" type="pres">
      <dgm:prSet presAssocID="{6EF8BCE5-1F19-47A9-AD48-D02BC6E61BD9}" presName="parallelogram1" presStyleLbl="alignNode1" presStyleIdx="0" presStyleCnt="28"/>
      <dgm:spPr/>
    </dgm:pt>
    <dgm:pt modelId="{6FFA2543-D21F-4795-B2C2-9F2478B5D549}" type="pres">
      <dgm:prSet presAssocID="{6EF8BCE5-1F19-47A9-AD48-D02BC6E61BD9}" presName="parallelogram2" presStyleLbl="alignNode1" presStyleIdx="1" presStyleCnt="28"/>
      <dgm:spPr/>
    </dgm:pt>
    <dgm:pt modelId="{215F05C8-AEA7-48B9-BC9F-FAF374125A93}" type="pres">
      <dgm:prSet presAssocID="{6EF8BCE5-1F19-47A9-AD48-D02BC6E61BD9}" presName="parallelogram3" presStyleLbl="alignNode1" presStyleIdx="2" presStyleCnt="28"/>
      <dgm:spPr/>
    </dgm:pt>
    <dgm:pt modelId="{899BA7A4-0C2A-4E98-A98A-577980133B00}" type="pres">
      <dgm:prSet presAssocID="{6EF8BCE5-1F19-47A9-AD48-D02BC6E61BD9}" presName="parallelogram4" presStyleLbl="alignNode1" presStyleIdx="3" presStyleCnt="28"/>
      <dgm:spPr/>
    </dgm:pt>
    <dgm:pt modelId="{3B0F2BE6-720D-44D5-873A-5712C58EBC41}" type="pres">
      <dgm:prSet presAssocID="{6EF8BCE5-1F19-47A9-AD48-D02BC6E61BD9}" presName="parallelogram5" presStyleLbl="alignNode1" presStyleIdx="4" presStyleCnt="28"/>
      <dgm:spPr/>
    </dgm:pt>
    <dgm:pt modelId="{BAC16E3A-4239-4007-9C3D-56A77FD70D03}" type="pres">
      <dgm:prSet presAssocID="{6EF8BCE5-1F19-47A9-AD48-D02BC6E61BD9}" presName="parallelogram6" presStyleLbl="alignNode1" presStyleIdx="5" presStyleCnt="28"/>
      <dgm:spPr/>
    </dgm:pt>
    <dgm:pt modelId="{88F35F1A-0CFE-4EC3-B435-B32AC44305A7}" type="pres">
      <dgm:prSet presAssocID="{6EF8BCE5-1F19-47A9-AD48-D02BC6E61BD9}" presName="parallelogram7" presStyleLbl="alignNode1" presStyleIdx="6" presStyleCnt="28"/>
      <dgm:spPr/>
    </dgm:pt>
    <dgm:pt modelId="{074B365B-66D3-447C-B6A3-D256E78E1040}" type="pres">
      <dgm:prSet presAssocID="{67692E66-BEB9-4BB2-B252-43DF33775B7B}" presName="sibTrans" presStyleCnt="0"/>
      <dgm:spPr/>
    </dgm:pt>
    <dgm:pt modelId="{BD095CAE-E968-4397-A675-C3D6D2C43B67}" type="pres">
      <dgm:prSet presAssocID="{A48167C3-23CE-4488-8B3B-2743881A00B9}" presName="parenttextcomposite" presStyleCnt="0"/>
      <dgm:spPr/>
    </dgm:pt>
    <dgm:pt modelId="{DFA91327-477E-4B6C-A8A7-337DA54AAE30}" type="pres">
      <dgm:prSet presAssocID="{A48167C3-23CE-4488-8B3B-2743881A00B9}" presName="parenttext" presStyleLbl="revTx" presStyleIdx="1" presStyleCnt="4">
        <dgm:presLayoutVars>
          <dgm:chMax/>
          <dgm:chPref val="2"/>
          <dgm:bulletEnabled val="1"/>
        </dgm:presLayoutVars>
      </dgm:prSet>
      <dgm:spPr/>
    </dgm:pt>
    <dgm:pt modelId="{AC0B0454-323B-4E46-9776-1411727E821A}" type="pres">
      <dgm:prSet presAssocID="{A48167C3-23CE-4488-8B3B-2743881A00B9}" presName="parallelogramComposite" presStyleCnt="0"/>
      <dgm:spPr/>
    </dgm:pt>
    <dgm:pt modelId="{3D735897-4675-4527-B65A-49AEE628DD59}" type="pres">
      <dgm:prSet presAssocID="{A48167C3-23CE-4488-8B3B-2743881A00B9}" presName="parallelogram1" presStyleLbl="alignNode1" presStyleIdx="7" presStyleCnt="28"/>
      <dgm:spPr/>
    </dgm:pt>
    <dgm:pt modelId="{D6FAE53D-744E-44AB-BF76-6F16006AB252}" type="pres">
      <dgm:prSet presAssocID="{A48167C3-23CE-4488-8B3B-2743881A00B9}" presName="parallelogram2" presStyleLbl="alignNode1" presStyleIdx="8" presStyleCnt="28"/>
      <dgm:spPr/>
    </dgm:pt>
    <dgm:pt modelId="{71172CC6-4127-4AD9-B933-DAFD03EFA923}" type="pres">
      <dgm:prSet presAssocID="{A48167C3-23CE-4488-8B3B-2743881A00B9}" presName="parallelogram3" presStyleLbl="alignNode1" presStyleIdx="9" presStyleCnt="28"/>
      <dgm:spPr/>
    </dgm:pt>
    <dgm:pt modelId="{E8ABFDC1-8965-403B-AAFE-0628C74E676D}" type="pres">
      <dgm:prSet presAssocID="{A48167C3-23CE-4488-8B3B-2743881A00B9}" presName="parallelogram4" presStyleLbl="alignNode1" presStyleIdx="10" presStyleCnt="28"/>
      <dgm:spPr/>
    </dgm:pt>
    <dgm:pt modelId="{C935C341-47D1-4C49-BA5C-FBA2108EB0D5}" type="pres">
      <dgm:prSet presAssocID="{A48167C3-23CE-4488-8B3B-2743881A00B9}" presName="parallelogram5" presStyleLbl="alignNode1" presStyleIdx="11" presStyleCnt="28"/>
      <dgm:spPr/>
    </dgm:pt>
    <dgm:pt modelId="{778B0AA3-B911-4AED-B6D2-DDE3539E2892}" type="pres">
      <dgm:prSet presAssocID="{A48167C3-23CE-4488-8B3B-2743881A00B9}" presName="parallelogram6" presStyleLbl="alignNode1" presStyleIdx="12" presStyleCnt="28"/>
      <dgm:spPr/>
    </dgm:pt>
    <dgm:pt modelId="{22EB560B-358D-44AB-85DF-4B8FEE10074D}" type="pres">
      <dgm:prSet presAssocID="{A48167C3-23CE-4488-8B3B-2743881A00B9}" presName="parallelogram7" presStyleLbl="alignNode1" presStyleIdx="13" presStyleCnt="28"/>
      <dgm:spPr/>
    </dgm:pt>
    <dgm:pt modelId="{A0C71018-D1CC-45D8-9BEC-59E1E42D3929}" type="pres">
      <dgm:prSet presAssocID="{1B4920BF-3995-4424-9540-2CBB6C8E8EBF}" presName="sibTrans" presStyleCnt="0"/>
      <dgm:spPr/>
    </dgm:pt>
    <dgm:pt modelId="{FC3812AD-25E3-4D60-962F-F2DFE0A6C496}" type="pres">
      <dgm:prSet presAssocID="{25DF6854-8C2B-46F3-BA12-BF6054D971E6}" presName="parenttextcomposite" presStyleCnt="0"/>
      <dgm:spPr/>
    </dgm:pt>
    <dgm:pt modelId="{3B8D577E-0C49-40CB-908A-BE9887FE6A49}" type="pres">
      <dgm:prSet presAssocID="{25DF6854-8C2B-46F3-BA12-BF6054D971E6}" presName="parenttext" presStyleLbl="revTx" presStyleIdx="2" presStyleCnt="4">
        <dgm:presLayoutVars>
          <dgm:chMax/>
          <dgm:chPref val="2"/>
          <dgm:bulletEnabled val="1"/>
        </dgm:presLayoutVars>
      </dgm:prSet>
      <dgm:spPr/>
    </dgm:pt>
    <dgm:pt modelId="{21E7F0F4-4664-4C91-844B-8E4F12B88FEE}" type="pres">
      <dgm:prSet presAssocID="{25DF6854-8C2B-46F3-BA12-BF6054D971E6}" presName="parallelogramComposite" presStyleCnt="0"/>
      <dgm:spPr/>
    </dgm:pt>
    <dgm:pt modelId="{BD3CF3CE-9E69-4978-BBE5-36505CF846EF}" type="pres">
      <dgm:prSet presAssocID="{25DF6854-8C2B-46F3-BA12-BF6054D971E6}" presName="parallelogram1" presStyleLbl="alignNode1" presStyleIdx="14" presStyleCnt="28"/>
      <dgm:spPr/>
    </dgm:pt>
    <dgm:pt modelId="{937B20C7-2CC8-4229-9114-FD584A389DB3}" type="pres">
      <dgm:prSet presAssocID="{25DF6854-8C2B-46F3-BA12-BF6054D971E6}" presName="parallelogram2" presStyleLbl="alignNode1" presStyleIdx="15" presStyleCnt="28"/>
      <dgm:spPr/>
    </dgm:pt>
    <dgm:pt modelId="{D5D5921B-2D41-4985-941F-B50291155751}" type="pres">
      <dgm:prSet presAssocID="{25DF6854-8C2B-46F3-BA12-BF6054D971E6}" presName="parallelogram3" presStyleLbl="alignNode1" presStyleIdx="16" presStyleCnt="28"/>
      <dgm:spPr/>
    </dgm:pt>
    <dgm:pt modelId="{E5844D38-AB22-4359-8128-A4D5417A64AA}" type="pres">
      <dgm:prSet presAssocID="{25DF6854-8C2B-46F3-BA12-BF6054D971E6}" presName="parallelogram4" presStyleLbl="alignNode1" presStyleIdx="17" presStyleCnt="28"/>
      <dgm:spPr/>
    </dgm:pt>
    <dgm:pt modelId="{463EC9B9-B856-4E92-A87F-0673A973DBA3}" type="pres">
      <dgm:prSet presAssocID="{25DF6854-8C2B-46F3-BA12-BF6054D971E6}" presName="parallelogram5" presStyleLbl="alignNode1" presStyleIdx="18" presStyleCnt="28"/>
      <dgm:spPr/>
    </dgm:pt>
    <dgm:pt modelId="{03852E01-7FEA-4D8A-8CB9-122539CF8D82}" type="pres">
      <dgm:prSet presAssocID="{25DF6854-8C2B-46F3-BA12-BF6054D971E6}" presName="parallelogram6" presStyleLbl="alignNode1" presStyleIdx="19" presStyleCnt="28"/>
      <dgm:spPr/>
    </dgm:pt>
    <dgm:pt modelId="{A9D0608F-8D1A-4D65-9986-75E602092FB2}" type="pres">
      <dgm:prSet presAssocID="{25DF6854-8C2B-46F3-BA12-BF6054D971E6}" presName="parallelogram7" presStyleLbl="alignNode1" presStyleIdx="20" presStyleCnt="28"/>
      <dgm:spPr/>
    </dgm:pt>
    <dgm:pt modelId="{0E7406A8-F798-43FA-9491-D2827EE26E10}" type="pres">
      <dgm:prSet presAssocID="{F03B8692-6FD1-4409-B540-CB0FB090731A}" presName="sibTrans" presStyleCnt="0"/>
      <dgm:spPr/>
    </dgm:pt>
    <dgm:pt modelId="{8ED8E696-E4CC-4885-A287-31F572B7F851}" type="pres">
      <dgm:prSet presAssocID="{ACC90745-D48A-4AAF-837F-F203DC71323F}" presName="parenttextcomposite" presStyleCnt="0"/>
      <dgm:spPr/>
    </dgm:pt>
    <dgm:pt modelId="{FE1056FC-2D58-4A96-BA89-D6B0539D6BD9}" type="pres">
      <dgm:prSet presAssocID="{ACC90745-D48A-4AAF-837F-F203DC71323F}" presName="parenttext" presStyleLbl="revTx" presStyleIdx="3" presStyleCnt="4">
        <dgm:presLayoutVars>
          <dgm:chMax/>
          <dgm:chPref val="2"/>
          <dgm:bulletEnabled val="1"/>
        </dgm:presLayoutVars>
      </dgm:prSet>
      <dgm:spPr/>
    </dgm:pt>
    <dgm:pt modelId="{5CC93E0A-5344-464D-94C9-666F3A18FE1A}" type="pres">
      <dgm:prSet presAssocID="{ACC90745-D48A-4AAF-837F-F203DC71323F}" presName="parallelogramComposite" presStyleCnt="0"/>
      <dgm:spPr/>
    </dgm:pt>
    <dgm:pt modelId="{CB613084-0795-4050-9E61-DA1F27CD6157}" type="pres">
      <dgm:prSet presAssocID="{ACC90745-D48A-4AAF-837F-F203DC71323F}" presName="parallelogram1" presStyleLbl="alignNode1" presStyleIdx="21" presStyleCnt="28"/>
      <dgm:spPr/>
    </dgm:pt>
    <dgm:pt modelId="{A70951EC-5E9F-4469-BF70-8966034C5B69}" type="pres">
      <dgm:prSet presAssocID="{ACC90745-D48A-4AAF-837F-F203DC71323F}" presName="parallelogram2" presStyleLbl="alignNode1" presStyleIdx="22" presStyleCnt="28"/>
      <dgm:spPr/>
    </dgm:pt>
    <dgm:pt modelId="{0EC8B236-19C9-4332-B250-DEB3D6157811}" type="pres">
      <dgm:prSet presAssocID="{ACC90745-D48A-4AAF-837F-F203DC71323F}" presName="parallelogram3" presStyleLbl="alignNode1" presStyleIdx="23" presStyleCnt="28"/>
      <dgm:spPr/>
    </dgm:pt>
    <dgm:pt modelId="{0C8003A5-ACB1-4EA2-9C7D-DCFB89A14532}" type="pres">
      <dgm:prSet presAssocID="{ACC90745-D48A-4AAF-837F-F203DC71323F}" presName="parallelogram4" presStyleLbl="alignNode1" presStyleIdx="24" presStyleCnt="28"/>
      <dgm:spPr/>
    </dgm:pt>
    <dgm:pt modelId="{053C6B32-2A4F-4530-8722-DD067B484396}" type="pres">
      <dgm:prSet presAssocID="{ACC90745-D48A-4AAF-837F-F203DC71323F}" presName="parallelogram5" presStyleLbl="alignNode1" presStyleIdx="25" presStyleCnt="28"/>
      <dgm:spPr/>
    </dgm:pt>
    <dgm:pt modelId="{08D27D6E-F7B2-442C-95A6-B51B10A732DF}" type="pres">
      <dgm:prSet presAssocID="{ACC90745-D48A-4AAF-837F-F203DC71323F}" presName="parallelogram6" presStyleLbl="alignNode1" presStyleIdx="26" presStyleCnt="28"/>
      <dgm:spPr/>
    </dgm:pt>
    <dgm:pt modelId="{73973531-4430-48C9-9FB6-69828D81EF64}" type="pres">
      <dgm:prSet presAssocID="{ACC90745-D48A-4AAF-837F-F203DC71323F}" presName="parallelogram7" presStyleLbl="alignNode1" presStyleIdx="27" presStyleCnt="28"/>
      <dgm:spPr/>
    </dgm:pt>
  </dgm:ptLst>
  <dgm:cxnLst>
    <dgm:cxn modelId="{C2126639-A129-40FC-B58B-B20624BC866B}" type="presOf" srcId="{25DF6854-8C2B-46F3-BA12-BF6054D971E6}" destId="{3B8D577E-0C49-40CB-908A-BE9887FE6A49}" srcOrd="0" destOrd="0" presId="urn:microsoft.com/office/officeart/2008/layout/VerticalAccentList"/>
    <dgm:cxn modelId="{390E4D67-5FF1-4D88-ADEF-AE9A0095D7C6}" type="presOf" srcId="{43E6F875-F161-4D04-BD5F-930BFF06DF31}" destId="{66723F22-4165-454F-B518-CA75327385D1}" srcOrd="0" destOrd="0" presId="urn:microsoft.com/office/officeart/2008/layout/VerticalAccentList"/>
    <dgm:cxn modelId="{409E6B81-0B9C-43BF-9AEF-EEF1261398A4}" srcId="{43E6F875-F161-4D04-BD5F-930BFF06DF31}" destId="{ACC90745-D48A-4AAF-837F-F203DC71323F}" srcOrd="3" destOrd="0" parTransId="{03ECA909-2A67-4FA0-9239-368BD98F5760}" sibTransId="{922B3D63-FB0B-4C80-8D14-D3BF756C630A}"/>
    <dgm:cxn modelId="{87F9D391-E92B-471D-B6B2-21F7C513D925}" type="presOf" srcId="{ACC90745-D48A-4AAF-837F-F203DC71323F}" destId="{FE1056FC-2D58-4A96-BA89-D6B0539D6BD9}" srcOrd="0" destOrd="0" presId="urn:microsoft.com/office/officeart/2008/layout/VerticalAccentList"/>
    <dgm:cxn modelId="{F01B1EA1-9592-4DA4-8077-94C4DECC5BAF}" srcId="{43E6F875-F161-4D04-BD5F-930BFF06DF31}" destId="{A48167C3-23CE-4488-8B3B-2743881A00B9}" srcOrd="1" destOrd="0" parTransId="{5F186458-C7B9-44CA-9C6B-E81B3185CE9D}" sibTransId="{1B4920BF-3995-4424-9540-2CBB6C8E8EBF}"/>
    <dgm:cxn modelId="{3BFB41B3-B2C6-4047-8E32-B2BB001741A9}" type="presOf" srcId="{A48167C3-23CE-4488-8B3B-2743881A00B9}" destId="{DFA91327-477E-4B6C-A8A7-337DA54AAE30}" srcOrd="0" destOrd="0" presId="urn:microsoft.com/office/officeart/2008/layout/VerticalAccentList"/>
    <dgm:cxn modelId="{887B60C6-01FA-446C-9154-3C05795B3660}" srcId="{43E6F875-F161-4D04-BD5F-930BFF06DF31}" destId="{6EF8BCE5-1F19-47A9-AD48-D02BC6E61BD9}" srcOrd="0" destOrd="0" parTransId="{4EFF5CE7-D0AC-40FC-B586-F90E260405E2}" sibTransId="{67692E66-BEB9-4BB2-B252-43DF33775B7B}"/>
    <dgm:cxn modelId="{8D1B96E5-B679-493B-A168-BDDFD9FA5B8C}" type="presOf" srcId="{6EF8BCE5-1F19-47A9-AD48-D02BC6E61BD9}" destId="{20E22028-AC6B-4259-B598-5C548941B9B5}" srcOrd="0" destOrd="0" presId="urn:microsoft.com/office/officeart/2008/layout/VerticalAccentList"/>
    <dgm:cxn modelId="{8B98D1E8-7F9A-47A0-9BA7-AB22E5A45344}" srcId="{43E6F875-F161-4D04-BD5F-930BFF06DF31}" destId="{25DF6854-8C2B-46F3-BA12-BF6054D971E6}" srcOrd="2" destOrd="0" parTransId="{86C649F0-13A4-47A9-B9B0-F2301FF6C1F8}" sibTransId="{F03B8692-6FD1-4409-B540-CB0FB090731A}"/>
    <dgm:cxn modelId="{C77C49A9-785F-4368-B14E-BBCBFC216E1B}" type="presParOf" srcId="{66723F22-4165-454F-B518-CA75327385D1}" destId="{99909D3A-23A1-4811-9615-CF6A6F71BEE9}" srcOrd="0" destOrd="0" presId="urn:microsoft.com/office/officeart/2008/layout/VerticalAccentList"/>
    <dgm:cxn modelId="{09BF5C6E-B771-469D-B263-BDEB2E666CC4}" type="presParOf" srcId="{99909D3A-23A1-4811-9615-CF6A6F71BEE9}" destId="{20E22028-AC6B-4259-B598-5C548941B9B5}" srcOrd="0" destOrd="0" presId="urn:microsoft.com/office/officeart/2008/layout/VerticalAccentList"/>
    <dgm:cxn modelId="{02AA56E2-A1DF-4C6C-8A65-155441D3A37D}" type="presParOf" srcId="{66723F22-4165-454F-B518-CA75327385D1}" destId="{144E94E2-5A74-4DA3-ADEE-6517C538ECBB}" srcOrd="1" destOrd="0" presId="urn:microsoft.com/office/officeart/2008/layout/VerticalAccentList"/>
    <dgm:cxn modelId="{B939E22F-5DD5-47A0-98E5-CD9AD7832CB8}" type="presParOf" srcId="{144E94E2-5A74-4DA3-ADEE-6517C538ECBB}" destId="{B0EE24DE-F933-4325-82D3-A5DDB64A2989}" srcOrd="0" destOrd="0" presId="urn:microsoft.com/office/officeart/2008/layout/VerticalAccentList"/>
    <dgm:cxn modelId="{33038745-FB00-4EFE-93B6-CB47F76D4937}" type="presParOf" srcId="{144E94E2-5A74-4DA3-ADEE-6517C538ECBB}" destId="{6FFA2543-D21F-4795-B2C2-9F2478B5D549}" srcOrd="1" destOrd="0" presId="urn:microsoft.com/office/officeart/2008/layout/VerticalAccentList"/>
    <dgm:cxn modelId="{90A8CE72-6EF8-40CC-8424-72E8D5F60351}" type="presParOf" srcId="{144E94E2-5A74-4DA3-ADEE-6517C538ECBB}" destId="{215F05C8-AEA7-48B9-BC9F-FAF374125A93}" srcOrd="2" destOrd="0" presId="urn:microsoft.com/office/officeart/2008/layout/VerticalAccentList"/>
    <dgm:cxn modelId="{A09C2CAB-4E1C-4A82-ADDA-B25D243FFF4F}" type="presParOf" srcId="{144E94E2-5A74-4DA3-ADEE-6517C538ECBB}" destId="{899BA7A4-0C2A-4E98-A98A-577980133B00}" srcOrd="3" destOrd="0" presId="urn:microsoft.com/office/officeart/2008/layout/VerticalAccentList"/>
    <dgm:cxn modelId="{5483DEB8-CCD9-4DD9-9220-B344851DC8A9}" type="presParOf" srcId="{144E94E2-5A74-4DA3-ADEE-6517C538ECBB}" destId="{3B0F2BE6-720D-44D5-873A-5712C58EBC41}" srcOrd="4" destOrd="0" presId="urn:microsoft.com/office/officeart/2008/layout/VerticalAccentList"/>
    <dgm:cxn modelId="{E68FD11E-4D4B-4CDB-B814-9D5B6CC33E5B}" type="presParOf" srcId="{144E94E2-5A74-4DA3-ADEE-6517C538ECBB}" destId="{BAC16E3A-4239-4007-9C3D-56A77FD70D03}" srcOrd="5" destOrd="0" presId="urn:microsoft.com/office/officeart/2008/layout/VerticalAccentList"/>
    <dgm:cxn modelId="{47F02C6C-F328-434C-A128-113816A6E08E}" type="presParOf" srcId="{144E94E2-5A74-4DA3-ADEE-6517C538ECBB}" destId="{88F35F1A-0CFE-4EC3-B435-B32AC44305A7}" srcOrd="6" destOrd="0" presId="urn:microsoft.com/office/officeart/2008/layout/VerticalAccentList"/>
    <dgm:cxn modelId="{E83E09B0-B0D6-49F0-832E-677684ED5130}" type="presParOf" srcId="{66723F22-4165-454F-B518-CA75327385D1}" destId="{074B365B-66D3-447C-B6A3-D256E78E1040}" srcOrd="2" destOrd="0" presId="urn:microsoft.com/office/officeart/2008/layout/VerticalAccentList"/>
    <dgm:cxn modelId="{B03FEBB2-D838-4A07-94B7-FE5D5782289A}" type="presParOf" srcId="{66723F22-4165-454F-B518-CA75327385D1}" destId="{BD095CAE-E968-4397-A675-C3D6D2C43B67}" srcOrd="3" destOrd="0" presId="urn:microsoft.com/office/officeart/2008/layout/VerticalAccentList"/>
    <dgm:cxn modelId="{88CA3667-BFD9-4E7D-871D-57C378DEEFB5}" type="presParOf" srcId="{BD095CAE-E968-4397-A675-C3D6D2C43B67}" destId="{DFA91327-477E-4B6C-A8A7-337DA54AAE30}" srcOrd="0" destOrd="0" presId="urn:microsoft.com/office/officeart/2008/layout/VerticalAccentList"/>
    <dgm:cxn modelId="{8274EEB8-AA28-450D-BB90-378125DD1626}" type="presParOf" srcId="{66723F22-4165-454F-B518-CA75327385D1}" destId="{AC0B0454-323B-4E46-9776-1411727E821A}" srcOrd="4" destOrd="0" presId="urn:microsoft.com/office/officeart/2008/layout/VerticalAccentList"/>
    <dgm:cxn modelId="{5AFD42DF-2A40-4048-9703-74BB0C120A63}" type="presParOf" srcId="{AC0B0454-323B-4E46-9776-1411727E821A}" destId="{3D735897-4675-4527-B65A-49AEE628DD59}" srcOrd="0" destOrd="0" presId="urn:microsoft.com/office/officeart/2008/layout/VerticalAccentList"/>
    <dgm:cxn modelId="{ED5D9E0F-A7C2-4CCD-9CE8-238E3090957B}" type="presParOf" srcId="{AC0B0454-323B-4E46-9776-1411727E821A}" destId="{D6FAE53D-744E-44AB-BF76-6F16006AB252}" srcOrd="1" destOrd="0" presId="urn:microsoft.com/office/officeart/2008/layout/VerticalAccentList"/>
    <dgm:cxn modelId="{B4328D82-E09A-4B32-A332-890C82180A73}" type="presParOf" srcId="{AC0B0454-323B-4E46-9776-1411727E821A}" destId="{71172CC6-4127-4AD9-B933-DAFD03EFA923}" srcOrd="2" destOrd="0" presId="urn:microsoft.com/office/officeart/2008/layout/VerticalAccentList"/>
    <dgm:cxn modelId="{E084695C-B451-4675-A2F1-7212762DBA98}" type="presParOf" srcId="{AC0B0454-323B-4E46-9776-1411727E821A}" destId="{E8ABFDC1-8965-403B-AAFE-0628C74E676D}" srcOrd="3" destOrd="0" presId="urn:microsoft.com/office/officeart/2008/layout/VerticalAccentList"/>
    <dgm:cxn modelId="{65ACF99F-FC2B-4FC2-80A8-D081AD6C42A6}" type="presParOf" srcId="{AC0B0454-323B-4E46-9776-1411727E821A}" destId="{C935C341-47D1-4C49-BA5C-FBA2108EB0D5}" srcOrd="4" destOrd="0" presId="urn:microsoft.com/office/officeart/2008/layout/VerticalAccentList"/>
    <dgm:cxn modelId="{E52F2D98-773F-4EA0-9CED-0A12981EF728}" type="presParOf" srcId="{AC0B0454-323B-4E46-9776-1411727E821A}" destId="{778B0AA3-B911-4AED-B6D2-DDE3539E2892}" srcOrd="5" destOrd="0" presId="urn:microsoft.com/office/officeart/2008/layout/VerticalAccentList"/>
    <dgm:cxn modelId="{7DC5757C-CAEC-4C95-8071-348DE07499BD}" type="presParOf" srcId="{AC0B0454-323B-4E46-9776-1411727E821A}" destId="{22EB560B-358D-44AB-85DF-4B8FEE10074D}" srcOrd="6" destOrd="0" presId="urn:microsoft.com/office/officeart/2008/layout/VerticalAccentList"/>
    <dgm:cxn modelId="{7EE3874C-775F-49E8-8DC1-DA008A17D881}" type="presParOf" srcId="{66723F22-4165-454F-B518-CA75327385D1}" destId="{A0C71018-D1CC-45D8-9BEC-59E1E42D3929}" srcOrd="5" destOrd="0" presId="urn:microsoft.com/office/officeart/2008/layout/VerticalAccentList"/>
    <dgm:cxn modelId="{34E3C362-86FE-4393-9EEB-08F1C1C78115}" type="presParOf" srcId="{66723F22-4165-454F-B518-CA75327385D1}" destId="{FC3812AD-25E3-4D60-962F-F2DFE0A6C496}" srcOrd="6" destOrd="0" presId="urn:microsoft.com/office/officeart/2008/layout/VerticalAccentList"/>
    <dgm:cxn modelId="{31C32050-69E9-48ED-B1B1-3E1479D87D43}" type="presParOf" srcId="{FC3812AD-25E3-4D60-962F-F2DFE0A6C496}" destId="{3B8D577E-0C49-40CB-908A-BE9887FE6A49}" srcOrd="0" destOrd="0" presId="urn:microsoft.com/office/officeart/2008/layout/VerticalAccentList"/>
    <dgm:cxn modelId="{ABA9B325-9502-4B9B-B6B3-B4494CBF63F9}" type="presParOf" srcId="{66723F22-4165-454F-B518-CA75327385D1}" destId="{21E7F0F4-4664-4C91-844B-8E4F12B88FEE}" srcOrd="7" destOrd="0" presId="urn:microsoft.com/office/officeart/2008/layout/VerticalAccentList"/>
    <dgm:cxn modelId="{95C7386D-7373-43D1-A100-0E21A96D717D}" type="presParOf" srcId="{21E7F0F4-4664-4C91-844B-8E4F12B88FEE}" destId="{BD3CF3CE-9E69-4978-BBE5-36505CF846EF}" srcOrd="0" destOrd="0" presId="urn:microsoft.com/office/officeart/2008/layout/VerticalAccentList"/>
    <dgm:cxn modelId="{072D1E1D-B83D-4C4D-9CF6-EEC9B2E9DEF7}" type="presParOf" srcId="{21E7F0F4-4664-4C91-844B-8E4F12B88FEE}" destId="{937B20C7-2CC8-4229-9114-FD584A389DB3}" srcOrd="1" destOrd="0" presId="urn:microsoft.com/office/officeart/2008/layout/VerticalAccentList"/>
    <dgm:cxn modelId="{2D10A4D7-EFCA-4545-A9EA-2C12B794C200}" type="presParOf" srcId="{21E7F0F4-4664-4C91-844B-8E4F12B88FEE}" destId="{D5D5921B-2D41-4985-941F-B50291155751}" srcOrd="2" destOrd="0" presId="urn:microsoft.com/office/officeart/2008/layout/VerticalAccentList"/>
    <dgm:cxn modelId="{570B7C3B-722C-4950-BB5D-1D8DEF13FCB2}" type="presParOf" srcId="{21E7F0F4-4664-4C91-844B-8E4F12B88FEE}" destId="{E5844D38-AB22-4359-8128-A4D5417A64AA}" srcOrd="3" destOrd="0" presId="urn:microsoft.com/office/officeart/2008/layout/VerticalAccentList"/>
    <dgm:cxn modelId="{F169D1C7-1545-42F0-BF1A-3CE89F796C37}" type="presParOf" srcId="{21E7F0F4-4664-4C91-844B-8E4F12B88FEE}" destId="{463EC9B9-B856-4E92-A87F-0673A973DBA3}" srcOrd="4" destOrd="0" presId="urn:microsoft.com/office/officeart/2008/layout/VerticalAccentList"/>
    <dgm:cxn modelId="{BAEE5531-9CAE-4273-AB1E-5677D48D2925}" type="presParOf" srcId="{21E7F0F4-4664-4C91-844B-8E4F12B88FEE}" destId="{03852E01-7FEA-4D8A-8CB9-122539CF8D82}" srcOrd="5" destOrd="0" presId="urn:microsoft.com/office/officeart/2008/layout/VerticalAccentList"/>
    <dgm:cxn modelId="{B51FD8C7-1A6E-4932-9B74-1564CBCEECCA}" type="presParOf" srcId="{21E7F0F4-4664-4C91-844B-8E4F12B88FEE}" destId="{A9D0608F-8D1A-4D65-9986-75E602092FB2}" srcOrd="6" destOrd="0" presId="urn:microsoft.com/office/officeart/2008/layout/VerticalAccentList"/>
    <dgm:cxn modelId="{3C3546AA-3235-4FF7-B90B-7CACAB52D341}" type="presParOf" srcId="{66723F22-4165-454F-B518-CA75327385D1}" destId="{0E7406A8-F798-43FA-9491-D2827EE26E10}" srcOrd="8" destOrd="0" presId="urn:microsoft.com/office/officeart/2008/layout/VerticalAccentList"/>
    <dgm:cxn modelId="{5633A81F-95FF-49F8-91C4-20E1177FFBF0}" type="presParOf" srcId="{66723F22-4165-454F-B518-CA75327385D1}" destId="{8ED8E696-E4CC-4885-A287-31F572B7F851}" srcOrd="9" destOrd="0" presId="urn:microsoft.com/office/officeart/2008/layout/VerticalAccentList"/>
    <dgm:cxn modelId="{E76387DC-BB87-4C3D-AE80-6EE25D19CECA}" type="presParOf" srcId="{8ED8E696-E4CC-4885-A287-31F572B7F851}" destId="{FE1056FC-2D58-4A96-BA89-D6B0539D6BD9}" srcOrd="0" destOrd="0" presId="urn:microsoft.com/office/officeart/2008/layout/VerticalAccentList"/>
    <dgm:cxn modelId="{8B91A969-D0C1-4249-9F68-FFB332735CEF}" type="presParOf" srcId="{66723F22-4165-454F-B518-CA75327385D1}" destId="{5CC93E0A-5344-464D-94C9-666F3A18FE1A}" srcOrd="10" destOrd="0" presId="urn:microsoft.com/office/officeart/2008/layout/VerticalAccentList"/>
    <dgm:cxn modelId="{D1656D35-BF4A-470D-916D-D01AC1CFEE55}" type="presParOf" srcId="{5CC93E0A-5344-464D-94C9-666F3A18FE1A}" destId="{CB613084-0795-4050-9E61-DA1F27CD6157}" srcOrd="0" destOrd="0" presId="urn:microsoft.com/office/officeart/2008/layout/VerticalAccentList"/>
    <dgm:cxn modelId="{B575D629-07BA-409D-B8A9-4323D6E9DA11}" type="presParOf" srcId="{5CC93E0A-5344-464D-94C9-666F3A18FE1A}" destId="{A70951EC-5E9F-4469-BF70-8966034C5B69}" srcOrd="1" destOrd="0" presId="urn:microsoft.com/office/officeart/2008/layout/VerticalAccentList"/>
    <dgm:cxn modelId="{9C8548B6-13DD-4C5B-890F-69946E6F5743}" type="presParOf" srcId="{5CC93E0A-5344-464D-94C9-666F3A18FE1A}" destId="{0EC8B236-19C9-4332-B250-DEB3D6157811}" srcOrd="2" destOrd="0" presId="urn:microsoft.com/office/officeart/2008/layout/VerticalAccentList"/>
    <dgm:cxn modelId="{1C387183-6B51-47A9-8AD5-1477423E1962}" type="presParOf" srcId="{5CC93E0A-5344-464D-94C9-666F3A18FE1A}" destId="{0C8003A5-ACB1-4EA2-9C7D-DCFB89A14532}" srcOrd="3" destOrd="0" presId="urn:microsoft.com/office/officeart/2008/layout/VerticalAccentList"/>
    <dgm:cxn modelId="{B300180E-3F71-4DA4-858E-5743C7FADC74}" type="presParOf" srcId="{5CC93E0A-5344-464D-94C9-666F3A18FE1A}" destId="{053C6B32-2A4F-4530-8722-DD067B484396}" srcOrd="4" destOrd="0" presId="urn:microsoft.com/office/officeart/2008/layout/VerticalAccentList"/>
    <dgm:cxn modelId="{CDBDC0F4-555D-4AB7-8292-C402622476A7}" type="presParOf" srcId="{5CC93E0A-5344-464D-94C9-666F3A18FE1A}" destId="{08D27D6E-F7B2-442C-95A6-B51B10A732DF}" srcOrd="5" destOrd="0" presId="urn:microsoft.com/office/officeart/2008/layout/VerticalAccentList"/>
    <dgm:cxn modelId="{92A78BC3-9D28-414C-A9F8-CA0446D394F8}" type="presParOf" srcId="{5CC93E0A-5344-464D-94C9-666F3A18FE1A}" destId="{73973531-4430-48C9-9FB6-69828D81EF64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6AEF1-460C-4A6C-BEF7-7B50EC48CB12}">
      <dsp:nvSpPr>
        <dsp:cNvPr id="0" name=""/>
        <dsp:cNvSpPr/>
      </dsp:nvSpPr>
      <dsp:spPr>
        <a:xfrm>
          <a:off x="1807264" y="2022"/>
          <a:ext cx="4439063" cy="129520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i="0" kern="1200" dirty="0">
              <a:effectLst/>
              <a:latin typeface="+mn-lt"/>
            </a:rPr>
            <a:t>Cerca de 2,400 millones de trabajadores en el mundo están en riesgo por el acelerado incremento de la temperatura debido al calentamiento global. </a:t>
          </a:r>
          <a:endParaRPr lang="es-CR" sz="1400" kern="1200" dirty="0">
            <a:latin typeface="+mn-lt"/>
          </a:endParaRPr>
        </a:p>
      </dsp:txBody>
      <dsp:txXfrm>
        <a:off x="1807264" y="2022"/>
        <a:ext cx="4439063" cy="1295201"/>
      </dsp:txXfrm>
    </dsp:sp>
    <dsp:sp modelId="{CA933F15-D191-4513-A7EA-0CD59DD5826B}">
      <dsp:nvSpPr>
        <dsp:cNvPr id="0" name=""/>
        <dsp:cNvSpPr/>
      </dsp:nvSpPr>
      <dsp:spPr>
        <a:xfrm>
          <a:off x="483881" y="10894"/>
          <a:ext cx="1282249" cy="129520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3A7C6-D378-4E4B-B599-F9412DC3DFC3}">
      <dsp:nvSpPr>
        <dsp:cNvPr id="0" name=""/>
        <dsp:cNvSpPr/>
      </dsp:nvSpPr>
      <dsp:spPr>
        <a:xfrm>
          <a:off x="1273323" y="1510931"/>
          <a:ext cx="4083679" cy="12952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i="0" kern="1200" dirty="0">
              <a:effectLst/>
              <a:latin typeface="+mn-lt"/>
            </a:rPr>
            <a:t>Cada año se pierden 18,970 vidas resultado de lesiones atribuibles al calor excesivo</a:t>
          </a:r>
          <a:endParaRPr lang="es-CR" sz="1400" kern="1200" dirty="0">
            <a:latin typeface="+mn-lt"/>
          </a:endParaRPr>
        </a:p>
      </dsp:txBody>
      <dsp:txXfrm>
        <a:off x="1273323" y="1510931"/>
        <a:ext cx="4083679" cy="1295201"/>
      </dsp:txXfrm>
    </dsp:sp>
    <dsp:sp modelId="{B69D6CFD-3DF4-45A4-B305-0A4DF9F26B68}">
      <dsp:nvSpPr>
        <dsp:cNvPr id="0" name=""/>
        <dsp:cNvSpPr/>
      </dsp:nvSpPr>
      <dsp:spPr>
        <a:xfrm>
          <a:off x="4875232" y="1510931"/>
          <a:ext cx="1282249" cy="1295201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7BE51-1D2A-4D34-9137-DC91283363F4}">
      <dsp:nvSpPr>
        <dsp:cNvPr id="0" name=""/>
        <dsp:cNvSpPr/>
      </dsp:nvSpPr>
      <dsp:spPr>
        <a:xfrm>
          <a:off x="2842810" y="3019841"/>
          <a:ext cx="3058335" cy="12952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i="0" kern="1200" dirty="0">
              <a:effectLst/>
              <a:latin typeface="+mn-lt"/>
            </a:rPr>
            <a:t>7 de cada 10 trabajadores, “de la fuerza laboral global, están expuestos a </a:t>
          </a:r>
          <a:r>
            <a:rPr lang="es-MX" sz="1400" b="1" i="0" u="none" strike="noStrike" kern="1200" dirty="0">
              <a:effectLst/>
              <a:latin typeface="+mn-lt"/>
              <a:hlinkClick xmlns:r="http://schemas.openxmlformats.org/officeDocument/2006/relationships" r:id="rId3"/>
            </a:rPr>
            <a:t>graves riesgos para la salud</a:t>
          </a:r>
          <a:r>
            <a:rPr lang="es-MX" sz="1400" b="0" i="0" kern="1200" dirty="0">
              <a:effectLst/>
              <a:latin typeface="+mn-lt"/>
            </a:rPr>
            <a:t> por el aumento de la temperatura en el mundo.</a:t>
          </a:r>
          <a:endParaRPr lang="es-CR" sz="1400" kern="1200" dirty="0">
            <a:latin typeface="+mn-lt"/>
          </a:endParaRPr>
        </a:p>
      </dsp:txBody>
      <dsp:txXfrm>
        <a:off x="2842810" y="3019841"/>
        <a:ext cx="3058335" cy="1295201"/>
      </dsp:txXfrm>
    </dsp:sp>
    <dsp:sp modelId="{5ECC9C0B-06AC-4D58-8923-079A5B50A62D}">
      <dsp:nvSpPr>
        <dsp:cNvPr id="0" name=""/>
        <dsp:cNvSpPr/>
      </dsp:nvSpPr>
      <dsp:spPr>
        <a:xfrm>
          <a:off x="1529659" y="3019841"/>
          <a:ext cx="1282249" cy="1295201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46C10C-5B72-4A32-A9B1-CADA4B6AE2ED}">
      <dsp:nvSpPr>
        <dsp:cNvPr id="0" name=""/>
        <dsp:cNvSpPr/>
      </dsp:nvSpPr>
      <dsp:spPr>
        <a:xfrm rot="3370533">
          <a:off x="2039680" y="3305678"/>
          <a:ext cx="1333632" cy="33662"/>
        </a:xfrm>
        <a:custGeom>
          <a:avLst/>
          <a:gdLst/>
          <a:ahLst/>
          <a:cxnLst/>
          <a:rect l="0" t="0" r="0" b="0"/>
          <a:pathLst>
            <a:path>
              <a:moveTo>
                <a:pt x="0" y="16831"/>
              </a:moveTo>
              <a:lnTo>
                <a:pt x="1333632" y="16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C1EDB-FB88-4A3B-95A9-D3663A6FC4E0}">
      <dsp:nvSpPr>
        <dsp:cNvPr id="0" name=""/>
        <dsp:cNvSpPr/>
      </dsp:nvSpPr>
      <dsp:spPr>
        <a:xfrm rot="1755878">
          <a:off x="2414907" y="2820361"/>
          <a:ext cx="1096023" cy="33662"/>
        </a:xfrm>
        <a:custGeom>
          <a:avLst/>
          <a:gdLst/>
          <a:ahLst/>
          <a:cxnLst/>
          <a:rect l="0" t="0" r="0" b="0"/>
          <a:pathLst>
            <a:path>
              <a:moveTo>
                <a:pt x="0" y="16831"/>
              </a:moveTo>
              <a:lnTo>
                <a:pt x="1096023" y="16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28924-28C1-4CFB-8942-91DFD99E9BFF}">
      <dsp:nvSpPr>
        <dsp:cNvPr id="0" name=""/>
        <dsp:cNvSpPr/>
      </dsp:nvSpPr>
      <dsp:spPr>
        <a:xfrm>
          <a:off x="2484849" y="2298501"/>
          <a:ext cx="1152360" cy="33662"/>
        </a:xfrm>
        <a:custGeom>
          <a:avLst/>
          <a:gdLst/>
          <a:ahLst/>
          <a:cxnLst/>
          <a:rect l="0" t="0" r="0" b="0"/>
          <a:pathLst>
            <a:path>
              <a:moveTo>
                <a:pt x="0" y="16831"/>
              </a:moveTo>
              <a:lnTo>
                <a:pt x="1152360" y="16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1257C-E74E-4765-B668-938B52D52B12}">
      <dsp:nvSpPr>
        <dsp:cNvPr id="0" name=""/>
        <dsp:cNvSpPr/>
      </dsp:nvSpPr>
      <dsp:spPr>
        <a:xfrm rot="19844122">
          <a:off x="2414907" y="1776640"/>
          <a:ext cx="1096023" cy="33662"/>
        </a:xfrm>
        <a:custGeom>
          <a:avLst/>
          <a:gdLst/>
          <a:ahLst/>
          <a:cxnLst/>
          <a:rect l="0" t="0" r="0" b="0"/>
          <a:pathLst>
            <a:path>
              <a:moveTo>
                <a:pt x="0" y="16831"/>
              </a:moveTo>
              <a:lnTo>
                <a:pt x="1096023" y="16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45E39-809A-4B51-A311-5BBFECF9141B}">
      <dsp:nvSpPr>
        <dsp:cNvPr id="0" name=""/>
        <dsp:cNvSpPr/>
      </dsp:nvSpPr>
      <dsp:spPr>
        <a:xfrm rot="18203652">
          <a:off x="2050870" y="1326187"/>
          <a:ext cx="1243479" cy="33662"/>
        </a:xfrm>
        <a:custGeom>
          <a:avLst/>
          <a:gdLst/>
          <a:ahLst/>
          <a:cxnLst/>
          <a:rect l="0" t="0" r="0" b="0"/>
          <a:pathLst>
            <a:path>
              <a:moveTo>
                <a:pt x="0" y="16831"/>
              </a:moveTo>
              <a:lnTo>
                <a:pt x="1243479" y="16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0BA35-AF1E-452A-AAE2-07A67D37034C}">
      <dsp:nvSpPr>
        <dsp:cNvPr id="0" name=""/>
        <dsp:cNvSpPr/>
      </dsp:nvSpPr>
      <dsp:spPr>
        <a:xfrm>
          <a:off x="1137396" y="1498433"/>
          <a:ext cx="1723535" cy="1723535"/>
        </a:xfrm>
        <a:prstGeom prst="ellipse">
          <a:avLst/>
        </a:prstGeom>
        <a:blipFill rotWithShape="1"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AD47">
                <a:tint val="45000"/>
                <a:satMod val="400000"/>
              </a:srgbClr>
            </a:duotone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34A68-F07E-4DA2-B55B-E8650343E484}">
      <dsp:nvSpPr>
        <dsp:cNvPr id="0" name=""/>
        <dsp:cNvSpPr/>
      </dsp:nvSpPr>
      <dsp:spPr>
        <a:xfrm>
          <a:off x="2803475" y="-38580"/>
          <a:ext cx="940110" cy="940110"/>
        </a:xfrm>
        <a:prstGeom prst="ellipse">
          <a:avLst/>
        </a:prstGeom>
        <a:blipFill rotWithShape="0"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ED7D3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" tIns="635" rIns="635" bIns="635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100" kern="1200" dirty="0"/>
        </a:p>
      </dsp:txBody>
      <dsp:txXfrm>
        <a:off x="2941151" y="99096"/>
        <a:ext cx="664758" cy="664758"/>
      </dsp:txXfrm>
    </dsp:sp>
    <dsp:sp modelId="{3ACF158B-9EA1-4E60-B14B-55FD16694A7A}">
      <dsp:nvSpPr>
        <dsp:cNvPr id="0" name=""/>
        <dsp:cNvSpPr/>
      </dsp:nvSpPr>
      <dsp:spPr>
        <a:xfrm>
          <a:off x="3380995" y="825740"/>
          <a:ext cx="940110" cy="940110"/>
        </a:xfrm>
        <a:prstGeom prst="ellipse">
          <a:avLst/>
        </a:prstGeom>
        <a:blipFill rotWithShape="0">
          <a:blip xmlns:r="http://schemas.openxmlformats.org/officeDocument/2006/relationships"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FFC00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" tIns="635" rIns="635" bIns="635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100" kern="1200" dirty="0"/>
        </a:p>
      </dsp:txBody>
      <dsp:txXfrm>
        <a:off x="3518671" y="963416"/>
        <a:ext cx="664758" cy="664758"/>
      </dsp:txXfrm>
    </dsp:sp>
    <dsp:sp modelId="{FF05D5CA-BAB6-4147-96B8-0D31E32AFEE3}">
      <dsp:nvSpPr>
        <dsp:cNvPr id="0" name=""/>
        <dsp:cNvSpPr/>
      </dsp:nvSpPr>
      <dsp:spPr>
        <a:xfrm>
          <a:off x="3637209" y="1888009"/>
          <a:ext cx="854645" cy="854645"/>
        </a:xfrm>
        <a:prstGeom prst="ellipse">
          <a:avLst/>
        </a:prstGeom>
        <a:blipFill rotWithShape="0">
          <a:blip xmlns:r="http://schemas.openxmlformats.org/officeDocument/2006/relationships"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" tIns="635" rIns="635" bIns="635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00" kern="1200" dirty="0"/>
            <a:t>.</a:t>
          </a:r>
        </a:p>
      </dsp:txBody>
      <dsp:txXfrm>
        <a:off x="3762369" y="2013169"/>
        <a:ext cx="604325" cy="604325"/>
      </dsp:txXfrm>
    </dsp:sp>
    <dsp:sp modelId="{9496444F-963D-4048-A9ED-22593E4A3D2E}">
      <dsp:nvSpPr>
        <dsp:cNvPr id="0" name=""/>
        <dsp:cNvSpPr/>
      </dsp:nvSpPr>
      <dsp:spPr>
        <a:xfrm>
          <a:off x="3380995" y="2864813"/>
          <a:ext cx="940110" cy="940110"/>
        </a:xfrm>
        <a:prstGeom prst="ellipse">
          <a:avLst/>
        </a:prstGeom>
        <a:blipFill rotWithShape="0">
          <a:blip xmlns:r="http://schemas.openxmlformats.org/officeDocument/2006/relationships"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E7E6E6">
                <a:shade val="45000"/>
                <a:satMod val="135000"/>
              </a:srgbClr>
              <a:prstClr val="white"/>
            </a:duotone>
          </a:blip>
          <a:srcRect/>
          <a:stretch>
            <a:fillRect t="-3000" b="-3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4600" kern="1200" dirty="0"/>
        </a:p>
      </dsp:txBody>
      <dsp:txXfrm>
        <a:off x="3518671" y="3002489"/>
        <a:ext cx="664758" cy="664758"/>
      </dsp:txXfrm>
    </dsp:sp>
    <dsp:sp modelId="{5E94452A-52B5-4154-924F-750AE12904E6}">
      <dsp:nvSpPr>
        <dsp:cNvPr id="0" name=""/>
        <dsp:cNvSpPr/>
      </dsp:nvSpPr>
      <dsp:spPr>
        <a:xfrm>
          <a:off x="2905449" y="3810714"/>
          <a:ext cx="776950" cy="776950"/>
        </a:xfrm>
        <a:prstGeom prst="ellipse">
          <a:avLst/>
        </a:prstGeom>
        <a:blipFill rotWithShape="0">
          <a:blip xmlns:r="http://schemas.openxmlformats.org/officeDocument/2006/relationships" r:embed="rId6">
            <a:duotone>
              <a:srgbClr val="70AD47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800" kern="1200" dirty="0"/>
        </a:p>
      </dsp:txBody>
      <dsp:txXfrm>
        <a:off x="3019231" y="3924496"/>
        <a:ext cx="549386" cy="5493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FDC24-7873-46A0-80D3-7C10DED80637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14040000"/>
            <a:gd name="adj2" fmla="val 16200000"/>
            <a:gd name="adj3" fmla="val 2759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EAF412-0567-4047-B00C-39BDE191BE1B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11880000"/>
            <a:gd name="adj2" fmla="val 14040000"/>
            <a:gd name="adj3" fmla="val 2759"/>
          </a:avLst>
        </a:prstGeom>
        <a:solidFill>
          <a:schemeClr val="accent5">
            <a:hueOff val="-6536306"/>
            <a:satOff val="-9092"/>
            <a:lumOff val="-34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F415A2A-5C80-4352-A18C-E4EF06C144B4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9720000"/>
            <a:gd name="adj2" fmla="val 11880000"/>
            <a:gd name="adj3" fmla="val 2759"/>
          </a:avLst>
        </a:prstGeom>
        <a:solidFill>
          <a:schemeClr val="accent5">
            <a:hueOff val="-5719268"/>
            <a:satOff val="-7955"/>
            <a:lumOff val="-30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741CCB3-0662-42EA-808C-5B3F8A47A00F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7560000"/>
            <a:gd name="adj2" fmla="val 9720000"/>
            <a:gd name="adj3" fmla="val 2759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20E6EF0-0197-4F29-BA62-E43B82999325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5400000"/>
            <a:gd name="adj2" fmla="val 7560000"/>
            <a:gd name="adj3" fmla="val 2759"/>
          </a:avLst>
        </a:prstGeom>
        <a:solidFill>
          <a:schemeClr val="accent5">
            <a:hueOff val="-4085191"/>
            <a:satOff val="-5682"/>
            <a:lumOff val="-21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672A695-CAED-4689-B543-3F31DD61CA05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3240000"/>
            <a:gd name="adj2" fmla="val 5400000"/>
            <a:gd name="adj3" fmla="val 2759"/>
          </a:avLst>
        </a:prstGeom>
        <a:solidFill>
          <a:schemeClr val="accent5">
            <a:hueOff val="-3268153"/>
            <a:satOff val="-4546"/>
            <a:lumOff val="-17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A776E0-23BC-4F31-876E-4F5A6E3543DA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1080000"/>
            <a:gd name="adj2" fmla="val 3240000"/>
            <a:gd name="adj3" fmla="val 2759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D71E30-0CA9-4401-A820-51403AA8014C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20520000"/>
            <a:gd name="adj2" fmla="val 1080000"/>
            <a:gd name="adj3" fmla="val 2759"/>
          </a:avLst>
        </a:prstGeom>
        <a:solidFill>
          <a:schemeClr val="accent5">
            <a:hueOff val="-1634077"/>
            <a:satOff val="-2273"/>
            <a:lumOff val="-8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ABAC198-2F7D-415C-ABD6-1EC15033EAC7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18360000"/>
            <a:gd name="adj2" fmla="val 20520000"/>
            <a:gd name="adj3" fmla="val 2759"/>
          </a:avLst>
        </a:prstGeom>
        <a:solidFill>
          <a:schemeClr val="accent5">
            <a:hueOff val="-817038"/>
            <a:satOff val="-1136"/>
            <a:lumOff val="-4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6A55377-4EFB-404A-B755-E812C8B869DB}">
      <dsp:nvSpPr>
        <dsp:cNvPr id="0" name=""/>
        <dsp:cNvSpPr/>
      </dsp:nvSpPr>
      <dsp:spPr>
        <a:xfrm>
          <a:off x="1629797" y="349382"/>
          <a:ext cx="3904985" cy="3904985"/>
        </a:xfrm>
        <a:prstGeom prst="blockArc">
          <a:avLst>
            <a:gd name="adj1" fmla="val 16200000"/>
            <a:gd name="adj2" fmla="val 18360000"/>
            <a:gd name="adj3" fmla="val 275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E27737D-4839-4BBD-BA5F-538C0AC3F371}">
      <dsp:nvSpPr>
        <dsp:cNvPr id="0" name=""/>
        <dsp:cNvSpPr/>
      </dsp:nvSpPr>
      <dsp:spPr>
        <a:xfrm>
          <a:off x="3079230" y="1754988"/>
          <a:ext cx="1068739" cy="1068739"/>
        </a:xfrm>
        <a:prstGeom prst="ellipse">
          <a:avLst/>
        </a:prstGeom>
        <a:blipFill rotWithShape="0">
          <a:blip xmlns:r="http://schemas.openxmlformats.org/officeDocument/2006/relationships"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400" kern="1200" dirty="0"/>
            <a:t>.</a:t>
          </a:r>
          <a:endParaRPr lang="es-CR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235743" y="1911501"/>
        <a:ext cx="755713" cy="755713"/>
      </dsp:txXfrm>
    </dsp:sp>
    <dsp:sp modelId="{81C6D76B-D456-4A70-8380-A74DFC98BCDB}">
      <dsp:nvSpPr>
        <dsp:cNvPr id="0" name=""/>
        <dsp:cNvSpPr/>
      </dsp:nvSpPr>
      <dsp:spPr>
        <a:xfrm>
          <a:off x="3208231" y="2255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3317790" y="111814"/>
        <a:ext cx="528999" cy="528999"/>
      </dsp:txXfrm>
    </dsp:sp>
    <dsp:sp modelId="{31129839-B217-49D5-89C7-3C2E6CE04C03}">
      <dsp:nvSpPr>
        <dsp:cNvPr id="0" name=""/>
        <dsp:cNvSpPr/>
      </dsp:nvSpPr>
      <dsp:spPr>
        <a:xfrm>
          <a:off x="4340047" y="370004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4449606" y="479563"/>
        <a:ext cx="528999" cy="528999"/>
      </dsp:txXfrm>
    </dsp:sp>
    <dsp:sp modelId="{D20981D4-F19D-4BEF-9B27-B26895BB3D8B}">
      <dsp:nvSpPr>
        <dsp:cNvPr id="0" name=""/>
        <dsp:cNvSpPr/>
      </dsp:nvSpPr>
      <dsp:spPr>
        <a:xfrm>
          <a:off x="5039548" y="1332785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" tIns="1270" rIns="1270" bIns="127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00" kern="1200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dsp:txBody>
      <dsp:txXfrm>
        <a:off x="5149107" y="1442344"/>
        <a:ext cx="528999" cy="528999"/>
      </dsp:txXfrm>
    </dsp:sp>
    <dsp:sp modelId="{E6A5330D-0A5C-476C-99DD-F03F50C2D8FE}">
      <dsp:nvSpPr>
        <dsp:cNvPr id="0" name=""/>
        <dsp:cNvSpPr/>
      </dsp:nvSpPr>
      <dsp:spPr>
        <a:xfrm>
          <a:off x="5039548" y="2522846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5149107" y="2632405"/>
        <a:ext cx="528999" cy="528999"/>
      </dsp:txXfrm>
    </dsp:sp>
    <dsp:sp modelId="{185ACFB1-421A-487B-B7B7-A941A3D646F1}">
      <dsp:nvSpPr>
        <dsp:cNvPr id="0" name=""/>
        <dsp:cNvSpPr/>
      </dsp:nvSpPr>
      <dsp:spPr>
        <a:xfrm>
          <a:off x="4340047" y="3485627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6"/>
          <a:srcRect/>
          <a:stretch>
            <a:fillRect l="-1000" r="-1000"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4449606" y="3595186"/>
        <a:ext cx="528999" cy="528999"/>
      </dsp:txXfrm>
    </dsp:sp>
    <dsp:sp modelId="{085CB788-C3DC-41EF-856E-0F0D054C50F4}">
      <dsp:nvSpPr>
        <dsp:cNvPr id="0" name=""/>
        <dsp:cNvSpPr/>
      </dsp:nvSpPr>
      <dsp:spPr>
        <a:xfrm>
          <a:off x="3208231" y="3853376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3317790" y="3962935"/>
        <a:ext cx="528999" cy="528999"/>
      </dsp:txXfrm>
    </dsp:sp>
    <dsp:sp modelId="{1D37038C-FDA8-4C5C-9D87-B9F3E063C32D}">
      <dsp:nvSpPr>
        <dsp:cNvPr id="0" name=""/>
        <dsp:cNvSpPr/>
      </dsp:nvSpPr>
      <dsp:spPr>
        <a:xfrm>
          <a:off x="2076415" y="3485627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3300" kern="1200" dirty="0"/>
            <a:t>.</a:t>
          </a:r>
        </a:p>
      </dsp:txBody>
      <dsp:txXfrm>
        <a:off x="2185974" y="3595186"/>
        <a:ext cx="528999" cy="528999"/>
      </dsp:txXfrm>
    </dsp:sp>
    <dsp:sp modelId="{FCE9D8A6-5363-4D42-8DEC-ADB0B64C8B35}">
      <dsp:nvSpPr>
        <dsp:cNvPr id="0" name=""/>
        <dsp:cNvSpPr/>
      </dsp:nvSpPr>
      <dsp:spPr>
        <a:xfrm>
          <a:off x="1376914" y="2522846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" tIns="1270" rIns="1270" bIns="127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00" kern="1200" dirty="0"/>
            <a:t>.</a:t>
          </a:r>
        </a:p>
      </dsp:txBody>
      <dsp:txXfrm>
        <a:off x="1486473" y="2632405"/>
        <a:ext cx="528999" cy="528999"/>
      </dsp:txXfrm>
    </dsp:sp>
    <dsp:sp modelId="{2677F819-FEE6-4260-8BCF-19B90F4AAE5D}">
      <dsp:nvSpPr>
        <dsp:cNvPr id="0" name=""/>
        <dsp:cNvSpPr/>
      </dsp:nvSpPr>
      <dsp:spPr>
        <a:xfrm>
          <a:off x="1376914" y="1332785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1486473" y="1442344"/>
        <a:ext cx="528999" cy="528999"/>
      </dsp:txXfrm>
    </dsp:sp>
    <dsp:sp modelId="{FFEA10E4-3412-4FC1-9E14-8D06B725F91B}">
      <dsp:nvSpPr>
        <dsp:cNvPr id="0" name=""/>
        <dsp:cNvSpPr/>
      </dsp:nvSpPr>
      <dsp:spPr>
        <a:xfrm>
          <a:off x="2076415" y="370004"/>
          <a:ext cx="748117" cy="748117"/>
        </a:xfrm>
        <a:prstGeom prst="ellipse">
          <a:avLst/>
        </a:prstGeom>
        <a:blipFill rotWithShape="0">
          <a:blip xmlns:r="http://schemas.openxmlformats.org/officeDocument/2006/relationships"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3300" kern="1200" dirty="0"/>
        </a:p>
      </dsp:txBody>
      <dsp:txXfrm>
        <a:off x="2185974" y="479563"/>
        <a:ext cx="528999" cy="528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8DD3C-7663-4B60-932D-0B30423D65B9}">
      <dsp:nvSpPr>
        <dsp:cNvPr id="0" name=""/>
        <dsp:cNvSpPr/>
      </dsp:nvSpPr>
      <dsp:spPr>
        <a:xfrm>
          <a:off x="0" y="0"/>
          <a:ext cx="633749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8D4D8-3579-4F37-A201-3885D90FD536}">
      <dsp:nvSpPr>
        <dsp:cNvPr id="0" name=""/>
        <dsp:cNvSpPr/>
      </dsp:nvSpPr>
      <dsp:spPr>
        <a:xfrm>
          <a:off x="0" y="0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 dirty="0"/>
            <a:t>Velar para que las personas trabajadoras, expuestas a estrés térmico por calor, asistan a los servicios de salud públicos.</a:t>
          </a:r>
        </a:p>
      </dsp:txBody>
      <dsp:txXfrm>
        <a:off x="0" y="0"/>
        <a:ext cx="6337495" cy="381975"/>
      </dsp:txXfrm>
    </dsp:sp>
    <dsp:sp modelId="{5D3ED56A-98DC-4996-9248-A7FD07DDC5CE}">
      <dsp:nvSpPr>
        <dsp:cNvPr id="0" name=""/>
        <dsp:cNvSpPr/>
      </dsp:nvSpPr>
      <dsp:spPr>
        <a:xfrm>
          <a:off x="0" y="381975"/>
          <a:ext cx="6337495" cy="0"/>
        </a:xfrm>
        <a:prstGeom prst="line">
          <a:avLst/>
        </a:prstGeom>
        <a:solidFill>
          <a:schemeClr val="accent4">
            <a:hueOff val="1485099"/>
            <a:satOff val="-6853"/>
            <a:lumOff val="252"/>
            <a:alphaOff val="0"/>
          </a:schemeClr>
        </a:solidFill>
        <a:ln w="12700" cap="flat" cmpd="sng" algn="ctr">
          <a:solidFill>
            <a:schemeClr val="accent4">
              <a:hueOff val="1485099"/>
              <a:satOff val="-6853"/>
              <a:lumOff val="2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8FB07-7DDF-4937-B512-6FC66D1B7C15}">
      <dsp:nvSpPr>
        <dsp:cNvPr id="0" name=""/>
        <dsp:cNvSpPr/>
      </dsp:nvSpPr>
      <dsp:spPr>
        <a:xfrm>
          <a:off x="0" y="381975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 dirty="0"/>
            <a:t>Contrataciones que </a:t>
          </a:r>
          <a:r>
            <a:rPr lang="es-CR" sz="1100" b="1" u="sng" kern="1200" dirty="0"/>
            <a:t>no</a:t>
          </a:r>
          <a:r>
            <a:rPr lang="es-CR" sz="1100" kern="1200" dirty="0"/>
            <a:t> excedan 6 meses,  realizar pruebas de función renal (PFR) al inicio y al final de cada contratación. </a:t>
          </a:r>
        </a:p>
      </dsp:txBody>
      <dsp:txXfrm>
        <a:off x="0" y="381975"/>
        <a:ext cx="6337495" cy="381975"/>
      </dsp:txXfrm>
    </dsp:sp>
    <dsp:sp modelId="{BB2CB402-4653-485C-8AC4-34B4A8C7C82B}">
      <dsp:nvSpPr>
        <dsp:cNvPr id="0" name=""/>
        <dsp:cNvSpPr/>
      </dsp:nvSpPr>
      <dsp:spPr>
        <a:xfrm>
          <a:off x="0" y="763951"/>
          <a:ext cx="6337495" cy="0"/>
        </a:xfrm>
        <a:prstGeom prst="line">
          <a:avLst/>
        </a:prstGeom>
        <a:solidFill>
          <a:schemeClr val="accent4">
            <a:hueOff val="2970198"/>
            <a:satOff val="-13705"/>
            <a:lumOff val="504"/>
            <a:alphaOff val="0"/>
          </a:schemeClr>
        </a:solidFill>
        <a:ln w="12700" cap="flat" cmpd="sng" algn="ctr">
          <a:solidFill>
            <a:schemeClr val="accent4">
              <a:hueOff val="2970198"/>
              <a:satOff val="-13705"/>
              <a:lumOff val="5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4AC7B-E842-414A-950A-AF89378C530A}">
      <dsp:nvSpPr>
        <dsp:cNvPr id="0" name=""/>
        <dsp:cNvSpPr/>
      </dsp:nvSpPr>
      <dsp:spPr>
        <a:xfrm>
          <a:off x="0" y="763951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 dirty="0"/>
            <a:t>En caso de labores </a:t>
          </a:r>
          <a:r>
            <a:rPr lang="es-CR" sz="1100" b="1" kern="1200" dirty="0"/>
            <a:t>mayores a 6 meses</a:t>
          </a:r>
          <a:r>
            <a:rPr lang="es-CR" sz="1100" kern="1200" dirty="0"/>
            <a:t>, debe realizarse las PFR cada seis meses debe incluir al menos el cálculo de filtración glomerular, Creatinina, examen general de orina (EGO). </a:t>
          </a:r>
        </a:p>
      </dsp:txBody>
      <dsp:txXfrm>
        <a:off x="0" y="763951"/>
        <a:ext cx="6337495" cy="381975"/>
      </dsp:txXfrm>
    </dsp:sp>
    <dsp:sp modelId="{FD34EC0A-ED5C-4966-A37F-BFCF671AF1E6}">
      <dsp:nvSpPr>
        <dsp:cNvPr id="0" name=""/>
        <dsp:cNvSpPr/>
      </dsp:nvSpPr>
      <dsp:spPr>
        <a:xfrm>
          <a:off x="0" y="1145928"/>
          <a:ext cx="6337495" cy="0"/>
        </a:xfrm>
        <a:prstGeom prst="line">
          <a:avLst/>
        </a:prstGeom>
        <a:solidFill>
          <a:schemeClr val="accent4">
            <a:hueOff val="4455297"/>
            <a:satOff val="-20558"/>
            <a:lumOff val="756"/>
            <a:alphaOff val="0"/>
          </a:schemeClr>
        </a:solidFill>
        <a:ln w="12700" cap="flat" cmpd="sng" algn="ctr">
          <a:solidFill>
            <a:schemeClr val="accent4">
              <a:hueOff val="4455297"/>
              <a:satOff val="-20558"/>
              <a:lumOff val="7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3D58E-C0C4-471B-B821-2E092407222F}">
      <dsp:nvSpPr>
        <dsp:cNvPr id="0" name=""/>
        <dsp:cNvSpPr/>
      </dsp:nvSpPr>
      <dsp:spPr>
        <a:xfrm>
          <a:off x="0" y="1145927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/>
            <a:t>Realizar la evaluación del índice de calor o la valoración de estrés térmico por calor por medio del índice del TGBH.</a:t>
          </a:r>
          <a:endParaRPr lang="es-CR" sz="1100" kern="1200" dirty="0"/>
        </a:p>
      </dsp:txBody>
      <dsp:txXfrm>
        <a:off x="0" y="1145927"/>
        <a:ext cx="6337495" cy="381975"/>
      </dsp:txXfrm>
    </dsp:sp>
    <dsp:sp modelId="{67F6C106-591D-47D5-AF76-BF30A7BA56F7}">
      <dsp:nvSpPr>
        <dsp:cNvPr id="0" name=""/>
        <dsp:cNvSpPr/>
      </dsp:nvSpPr>
      <dsp:spPr>
        <a:xfrm>
          <a:off x="0" y="1527903"/>
          <a:ext cx="6337495" cy="0"/>
        </a:xfrm>
        <a:prstGeom prst="line">
          <a:avLst/>
        </a:prstGeom>
        <a:solidFill>
          <a:schemeClr val="accent4">
            <a:hueOff val="5940396"/>
            <a:satOff val="-27410"/>
            <a:lumOff val="1009"/>
            <a:alphaOff val="0"/>
          </a:schemeClr>
        </a:solidFill>
        <a:ln w="12700" cap="flat" cmpd="sng" algn="ctr">
          <a:solidFill>
            <a:schemeClr val="accent4">
              <a:hueOff val="5940396"/>
              <a:satOff val="-27410"/>
              <a:lumOff val="10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E23DC4-AE60-4245-A20F-289B6A8AF5CE}">
      <dsp:nvSpPr>
        <dsp:cNvPr id="0" name=""/>
        <dsp:cNvSpPr/>
      </dsp:nvSpPr>
      <dsp:spPr>
        <a:xfrm>
          <a:off x="0" y="1527903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 dirty="0"/>
            <a:t>Brindar EPP</a:t>
          </a:r>
        </a:p>
      </dsp:txBody>
      <dsp:txXfrm>
        <a:off x="0" y="1527903"/>
        <a:ext cx="6337495" cy="381975"/>
      </dsp:txXfrm>
    </dsp:sp>
    <dsp:sp modelId="{2ABFBB0E-4222-484E-A88A-60C704CEF6F8}">
      <dsp:nvSpPr>
        <dsp:cNvPr id="0" name=""/>
        <dsp:cNvSpPr/>
      </dsp:nvSpPr>
      <dsp:spPr>
        <a:xfrm>
          <a:off x="0" y="1909879"/>
          <a:ext cx="6337495" cy="0"/>
        </a:xfrm>
        <a:prstGeom prst="line">
          <a:avLst/>
        </a:prstGeom>
        <a:solidFill>
          <a:schemeClr val="accent4">
            <a:hueOff val="7425494"/>
            <a:satOff val="-34263"/>
            <a:lumOff val="1261"/>
            <a:alphaOff val="0"/>
          </a:schemeClr>
        </a:solidFill>
        <a:ln w="12700" cap="flat" cmpd="sng" algn="ctr">
          <a:solidFill>
            <a:schemeClr val="accent4">
              <a:hueOff val="7425494"/>
              <a:satOff val="-34263"/>
              <a:lumOff val="12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9690B-1942-44EC-BBDF-E76274FB5740}">
      <dsp:nvSpPr>
        <dsp:cNvPr id="0" name=""/>
        <dsp:cNvSpPr/>
      </dsp:nvSpPr>
      <dsp:spPr>
        <a:xfrm>
          <a:off x="0" y="1909879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/>
            <a:t>Disponer  e informar  “áreas de sombra” temporal o permanente.</a:t>
          </a:r>
          <a:endParaRPr lang="es-CR" sz="1100" kern="1200" dirty="0"/>
        </a:p>
      </dsp:txBody>
      <dsp:txXfrm>
        <a:off x="0" y="1909879"/>
        <a:ext cx="6337495" cy="381975"/>
      </dsp:txXfrm>
    </dsp:sp>
    <dsp:sp modelId="{2CF8587C-00ED-4739-ACC6-9C8F74CECF90}">
      <dsp:nvSpPr>
        <dsp:cNvPr id="0" name=""/>
        <dsp:cNvSpPr/>
      </dsp:nvSpPr>
      <dsp:spPr>
        <a:xfrm>
          <a:off x="0" y="2291856"/>
          <a:ext cx="6337495" cy="0"/>
        </a:xfrm>
        <a:prstGeom prst="line">
          <a:avLst/>
        </a:prstGeom>
        <a:solidFill>
          <a:schemeClr val="accent4">
            <a:hueOff val="8910593"/>
            <a:satOff val="-41115"/>
            <a:lumOff val="1513"/>
            <a:alphaOff val="0"/>
          </a:schemeClr>
        </a:solidFill>
        <a:ln w="12700" cap="flat" cmpd="sng" algn="ctr">
          <a:solidFill>
            <a:schemeClr val="accent4">
              <a:hueOff val="8910593"/>
              <a:satOff val="-41115"/>
              <a:lumOff val="1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27950-0CB0-42E4-A0B6-208B84714366}">
      <dsp:nvSpPr>
        <dsp:cNvPr id="0" name=""/>
        <dsp:cNvSpPr/>
      </dsp:nvSpPr>
      <dsp:spPr>
        <a:xfrm>
          <a:off x="0" y="2291855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/>
            <a:t>Suministrar bebidas rehidratantes, bajo norma del Ministerio de Salud.</a:t>
          </a:r>
          <a:endParaRPr lang="es-CR" sz="1100" kern="1200" dirty="0"/>
        </a:p>
      </dsp:txBody>
      <dsp:txXfrm>
        <a:off x="0" y="2291855"/>
        <a:ext cx="6337495" cy="381975"/>
      </dsp:txXfrm>
    </dsp:sp>
    <dsp:sp modelId="{E296EA7F-8B81-4E53-94CC-4DE7F4D59BA8}">
      <dsp:nvSpPr>
        <dsp:cNvPr id="0" name=""/>
        <dsp:cNvSpPr/>
      </dsp:nvSpPr>
      <dsp:spPr>
        <a:xfrm>
          <a:off x="0" y="2673832"/>
          <a:ext cx="6337495" cy="0"/>
        </a:xfrm>
        <a:prstGeom prst="lin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17CE3-3DF1-4D7D-96E5-D183BFD01EFF}">
      <dsp:nvSpPr>
        <dsp:cNvPr id="0" name=""/>
        <dsp:cNvSpPr/>
      </dsp:nvSpPr>
      <dsp:spPr>
        <a:xfrm>
          <a:off x="0" y="2673831"/>
          <a:ext cx="6337495" cy="381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kern="1200"/>
            <a:t>Capacitar a las personas trabajadoras.</a:t>
          </a:r>
          <a:endParaRPr lang="es-CR" sz="1100" kern="1200" dirty="0"/>
        </a:p>
      </dsp:txBody>
      <dsp:txXfrm>
        <a:off x="0" y="2673831"/>
        <a:ext cx="6337495" cy="3819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B17D6-F351-4AE2-B384-FF19DFBD2EBB}">
      <dsp:nvSpPr>
        <dsp:cNvPr id="0" name=""/>
        <dsp:cNvSpPr/>
      </dsp:nvSpPr>
      <dsp:spPr>
        <a:xfrm>
          <a:off x="0" y="710"/>
          <a:ext cx="577127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12488-FA65-4244-97E7-6D2CE6309B3D}">
      <dsp:nvSpPr>
        <dsp:cNvPr id="0" name=""/>
        <dsp:cNvSpPr/>
      </dsp:nvSpPr>
      <dsp:spPr>
        <a:xfrm>
          <a:off x="0" y="710"/>
          <a:ext cx="5771271" cy="423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altLang="es-CR" sz="1400" kern="1200" dirty="0"/>
            <a:t>Someterse a los exámenes médicos indicados.</a:t>
          </a:r>
          <a:endParaRPr lang="es-CR" sz="1400" kern="1200" dirty="0"/>
        </a:p>
      </dsp:txBody>
      <dsp:txXfrm>
        <a:off x="0" y="710"/>
        <a:ext cx="5771271" cy="423967"/>
      </dsp:txXfrm>
    </dsp:sp>
    <dsp:sp modelId="{53E2D2AA-6703-4E8B-9B88-6412B1367A35}">
      <dsp:nvSpPr>
        <dsp:cNvPr id="0" name=""/>
        <dsp:cNvSpPr/>
      </dsp:nvSpPr>
      <dsp:spPr>
        <a:xfrm>
          <a:off x="0" y="331569"/>
          <a:ext cx="5771271" cy="0"/>
        </a:xfrm>
        <a:prstGeom prst="lin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06A92-9522-4E9E-BA2B-F03B86F89E5E}">
      <dsp:nvSpPr>
        <dsp:cNvPr id="0" name=""/>
        <dsp:cNvSpPr/>
      </dsp:nvSpPr>
      <dsp:spPr>
        <a:xfrm>
          <a:off x="5636" y="600196"/>
          <a:ext cx="5765634" cy="902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CR" sz="1400" kern="1200" dirty="0"/>
            <a:t>Informar en forma oportuna a su superior o patrón cualquier situación que pueda causar un daño a la salud propia o la de sus compañeros de labor.</a:t>
          </a:r>
        </a:p>
      </dsp:txBody>
      <dsp:txXfrm>
        <a:off x="5636" y="600196"/>
        <a:ext cx="5765634" cy="902830"/>
      </dsp:txXfrm>
    </dsp:sp>
    <dsp:sp modelId="{00E2BCC3-54D8-4799-9487-9CFDE6148FE4}">
      <dsp:nvSpPr>
        <dsp:cNvPr id="0" name=""/>
        <dsp:cNvSpPr/>
      </dsp:nvSpPr>
      <dsp:spPr>
        <a:xfrm>
          <a:off x="0" y="1648901"/>
          <a:ext cx="5771271" cy="0"/>
        </a:xfrm>
        <a:prstGeom prst="lin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E6602-4D26-4529-967B-E73E242D0D7A}">
      <dsp:nvSpPr>
        <dsp:cNvPr id="0" name=""/>
        <dsp:cNvSpPr/>
      </dsp:nvSpPr>
      <dsp:spPr>
        <a:xfrm>
          <a:off x="0" y="1291042"/>
          <a:ext cx="5771271" cy="423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CR" sz="1400" kern="1200" dirty="0"/>
            <a:t>Cumplir la normativa relacionada a la exposición al calor. Reglamento 39147-S-TSS.</a:t>
          </a:r>
        </a:p>
      </dsp:txBody>
      <dsp:txXfrm>
        <a:off x="0" y="1291042"/>
        <a:ext cx="5771271" cy="423967"/>
      </dsp:txXfrm>
    </dsp:sp>
    <dsp:sp modelId="{976D3B4C-9B38-4687-BD3B-8C40C1E9D216}">
      <dsp:nvSpPr>
        <dsp:cNvPr id="0" name=""/>
        <dsp:cNvSpPr/>
      </dsp:nvSpPr>
      <dsp:spPr>
        <a:xfrm>
          <a:off x="0" y="1936045"/>
          <a:ext cx="5771271" cy="0"/>
        </a:xfrm>
        <a:prstGeom prst="lin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499A8-F627-4C20-9F03-168BB0BDF7F1}">
      <dsp:nvSpPr>
        <dsp:cNvPr id="0" name=""/>
        <dsp:cNvSpPr/>
      </dsp:nvSpPr>
      <dsp:spPr>
        <a:xfrm>
          <a:off x="0" y="1643381"/>
          <a:ext cx="5771271" cy="423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CR" sz="1400" kern="1200" dirty="0"/>
            <a:t>Utilizar el EPP requerido para su tarea.</a:t>
          </a:r>
        </a:p>
      </dsp:txBody>
      <dsp:txXfrm>
        <a:off x="0" y="1643381"/>
        <a:ext cx="5771271" cy="4239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3359D-8403-45C7-BC98-2601D603D1CE}">
      <dsp:nvSpPr>
        <dsp:cNvPr id="0" name=""/>
        <dsp:cNvSpPr/>
      </dsp:nvSpPr>
      <dsp:spPr>
        <a:xfrm>
          <a:off x="0" y="477699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B4994-4D93-4926-AF6B-E679E27AF5B1}">
      <dsp:nvSpPr>
        <dsp:cNvPr id="0" name=""/>
        <dsp:cNvSpPr/>
      </dsp:nvSpPr>
      <dsp:spPr>
        <a:xfrm>
          <a:off x="304800" y="315339"/>
          <a:ext cx="4267200" cy="324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1   </a:t>
          </a:r>
          <a:r>
            <a:rPr lang="es-CR" sz="1100" kern="1200" dirty="0">
              <a:solidFill>
                <a:prstClr val="white"/>
              </a:solidFill>
              <a:latin typeface="Arial Narrow"/>
              <a:ea typeface="+mn-ea"/>
              <a:cs typeface="+mn-cs"/>
            </a:rPr>
            <a:t>Mantener registros </a:t>
          </a:r>
          <a:r>
            <a:rPr lang="es-CR" sz="1100" kern="1200" dirty="0"/>
            <a:t>sobre promedios mensuales de temperatura  máxima  y humedad relativa  </a:t>
          </a:r>
        </a:p>
      </dsp:txBody>
      <dsp:txXfrm>
        <a:off x="320652" y="331191"/>
        <a:ext cx="4235496" cy="293016"/>
      </dsp:txXfrm>
    </dsp:sp>
    <dsp:sp modelId="{4C3F506A-D7BB-4D1B-8F4D-729F879AE8AC}">
      <dsp:nvSpPr>
        <dsp:cNvPr id="0" name=""/>
        <dsp:cNvSpPr/>
      </dsp:nvSpPr>
      <dsp:spPr>
        <a:xfrm>
          <a:off x="0" y="976659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732615"/>
              <a:satOff val="-7995"/>
              <a:lumOff val="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97334-B13E-4972-8D6C-3015E61FF6EB}">
      <dsp:nvSpPr>
        <dsp:cNvPr id="0" name=""/>
        <dsp:cNvSpPr/>
      </dsp:nvSpPr>
      <dsp:spPr>
        <a:xfrm>
          <a:off x="304800" y="814300"/>
          <a:ext cx="4267200" cy="324720"/>
        </a:xfrm>
        <a:prstGeom prst="roundRect">
          <a:avLst/>
        </a:prstGeom>
        <a:solidFill>
          <a:schemeClr val="accent4">
            <a:hueOff val="1732615"/>
            <a:satOff val="-7995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2  </a:t>
          </a:r>
          <a:r>
            <a:rPr lang="es-CR" sz="1100" kern="1200" dirty="0"/>
            <a:t>Registro de  lista de labores que se realizan en el centro  de trabajo  con exposición a estrés térmico  </a:t>
          </a:r>
        </a:p>
      </dsp:txBody>
      <dsp:txXfrm>
        <a:off x="320652" y="830152"/>
        <a:ext cx="4235496" cy="293016"/>
      </dsp:txXfrm>
    </dsp:sp>
    <dsp:sp modelId="{1FD0CE02-65D5-4418-BEA2-B5BD03DC725A}">
      <dsp:nvSpPr>
        <dsp:cNvPr id="0" name=""/>
        <dsp:cNvSpPr/>
      </dsp:nvSpPr>
      <dsp:spPr>
        <a:xfrm>
          <a:off x="0" y="1475620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7FCAF-FBC9-4D5B-A8DC-2BD1A7CAD819}">
      <dsp:nvSpPr>
        <dsp:cNvPr id="0" name=""/>
        <dsp:cNvSpPr/>
      </dsp:nvSpPr>
      <dsp:spPr>
        <a:xfrm>
          <a:off x="304800" y="1313259"/>
          <a:ext cx="4267200" cy="324720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3 </a:t>
          </a:r>
          <a:r>
            <a:rPr lang="es-CR" sz="1100" kern="1200" dirty="0"/>
            <a:t>registrar y aplicar medidas de prevención  y protección según el nivel de riesgo obtenido  </a:t>
          </a:r>
        </a:p>
      </dsp:txBody>
      <dsp:txXfrm>
        <a:off x="320652" y="1329111"/>
        <a:ext cx="4235496" cy="293016"/>
      </dsp:txXfrm>
    </dsp:sp>
    <dsp:sp modelId="{015255EB-D0B5-4938-937A-585F653D2E9F}">
      <dsp:nvSpPr>
        <dsp:cNvPr id="0" name=""/>
        <dsp:cNvSpPr/>
      </dsp:nvSpPr>
      <dsp:spPr>
        <a:xfrm>
          <a:off x="0" y="1974580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37A65-F2E4-4EFD-B581-D97037231963}">
      <dsp:nvSpPr>
        <dsp:cNvPr id="0" name=""/>
        <dsp:cNvSpPr/>
      </dsp:nvSpPr>
      <dsp:spPr>
        <a:xfrm>
          <a:off x="304800" y="1812220"/>
          <a:ext cx="4267200" cy="324720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4  </a:t>
          </a:r>
          <a:r>
            <a:rPr lang="es-CR" sz="1100" kern="1200" dirty="0"/>
            <a:t>Indicar lugares seleccionados como “Áreas de sombra ” temporal o permanentes </a:t>
          </a:r>
        </a:p>
      </dsp:txBody>
      <dsp:txXfrm>
        <a:off x="320652" y="1828072"/>
        <a:ext cx="4235496" cy="293016"/>
      </dsp:txXfrm>
    </dsp:sp>
    <dsp:sp modelId="{0F8A8EC4-A339-4BF6-8326-D98CB1CA82F0}">
      <dsp:nvSpPr>
        <dsp:cNvPr id="0" name=""/>
        <dsp:cNvSpPr/>
      </dsp:nvSpPr>
      <dsp:spPr>
        <a:xfrm>
          <a:off x="0" y="2473540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997E8-B095-4BCC-9E3E-4238C269BEF7}">
      <dsp:nvSpPr>
        <dsp:cNvPr id="0" name=""/>
        <dsp:cNvSpPr/>
      </dsp:nvSpPr>
      <dsp:spPr>
        <a:xfrm>
          <a:off x="304800" y="2311180"/>
          <a:ext cx="4267200" cy="324720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5  </a:t>
          </a:r>
          <a:r>
            <a:rPr lang="es-CR" sz="1100" kern="1200" dirty="0"/>
            <a:t>Elaborar procedimiento de hidratación que contenga mecanismos  para asegurar  el suministro  de agua potable  y bebidas hidratantes   </a:t>
          </a:r>
        </a:p>
      </dsp:txBody>
      <dsp:txXfrm>
        <a:off x="320652" y="2327032"/>
        <a:ext cx="4235496" cy="293016"/>
      </dsp:txXfrm>
    </dsp:sp>
    <dsp:sp modelId="{79D95117-0F61-4A37-8007-A7B59484B9E5}">
      <dsp:nvSpPr>
        <dsp:cNvPr id="0" name=""/>
        <dsp:cNvSpPr/>
      </dsp:nvSpPr>
      <dsp:spPr>
        <a:xfrm>
          <a:off x="0" y="2972500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663077"/>
              <a:satOff val="-39973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529FE-41B1-4204-BCE1-E3A41052892F}">
      <dsp:nvSpPr>
        <dsp:cNvPr id="0" name=""/>
        <dsp:cNvSpPr/>
      </dsp:nvSpPr>
      <dsp:spPr>
        <a:xfrm>
          <a:off x="304800" y="2810140"/>
          <a:ext cx="4267200" cy="324720"/>
        </a:xfrm>
        <a:prstGeom prst="roundRect">
          <a:avLst/>
        </a:prstGeom>
        <a:solidFill>
          <a:schemeClr val="accent4">
            <a:hueOff val="8663077"/>
            <a:satOff val="-39973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6  </a:t>
          </a:r>
          <a:r>
            <a:rPr lang="es-CR" sz="1100" kern="1200" dirty="0"/>
            <a:t>Cronograma de capacitaciones  </a:t>
          </a:r>
        </a:p>
      </dsp:txBody>
      <dsp:txXfrm>
        <a:off x="320652" y="2825992"/>
        <a:ext cx="4235496" cy="293016"/>
      </dsp:txXfrm>
    </dsp:sp>
    <dsp:sp modelId="{16953CDC-E526-412E-B7B7-96435465C55D}">
      <dsp:nvSpPr>
        <dsp:cNvPr id="0" name=""/>
        <dsp:cNvSpPr/>
      </dsp:nvSpPr>
      <dsp:spPr>
        <a:xfrm>
          <a:off x="0" y="3471460"/>
          <a:ext cx="609600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BA8481-2B67-4ED6-A5AC-3C21D1A0433A}">
      <dsp:nvSpPr>
        <dsp:cNvPr id="0" name=""/>
        <dsp:cNvSpPr/>
      </dsp:nvSpPr>
      <dsp:spPr>
        <a:xfrm>
          <a:off x="304800" y="3309100"/>
          <a:ext cx="4267200" cy="32472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100" b="1" kern="1200" dirty="0">
              <a:solidFill>
                <a:schemeClr val="tx1"/>
              </a:solidFill>
            </a:rPr>
            <a:t>PASO 7 </a:t>
          </a:r>
          <a:r>
            <a:rPr lang="es-CR" sz="1100" kern="1200" dirty="0"/>
            <a:t>Ejecutar mecanismos de monitoreo y supervisión para el cumplimiento  de las obligaciones  establecidas en el Reglamento </a:t>
          </a:r>
        </a:p>
      </dsp:txBody>
      <dsp:txXfrm>
        <a:off x="320652" y="3324952"/>
        <a:ext cx="4235496" cy="2930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414F8-1C70-49BB-BBF4-FC6CE2CB6883}">
      <dsp:nvSpPr>
        <dsp:cNvPr id="0" name=""/>
        <dsp:cNvSpPr/>
      </dsp:nvSpPr>
      <dsp:spPr>
        <a:xfrm>
          <a:off x="177399" y="1663"/>
          <a:ext cx="2279763" cy="128994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900" kern="1200" dirty="0">
              <a:latin typeface="+mn-lt"/>
            </a:rPr>
            <a:t>Índice de calor: Es la combinación de la temperatura en grados centígrados y la humedad relativa en un solo valor. Es una herramienta sencilla y útil para evaluar y cualificar la sensación térmica. </a:t>
          </a:r>
          <a:endParaRPr lang="es-CR" sz="900" kern="1200" dirty="0">
            <a:latin typeface="+mn-lt"/>
          </a:endParaRPr>
        </a:p>
      </dsp:txBody>
      <dsp:txXfrm>
        <a:off x="177399" y="1663"/>
        <a:ext cx="2279763" cy="1289945"/>
      </dsp:txXfrm>
    </dsp:sp>
    <dsp:sp modelId="{26A05AC7-002A-492E-808D-F56F10CEE0B0}">
      <dsp:nvSpPr>
        <dsp:cNvPr id="0" name=""/>
        <dsp:cNvSpPr/>
      </dsp:nvSpPr>
      <dsp:spPr>
        <a:xfrm>
          <a:off x="221365" y="1506599"/>
          <a:ext cx="2292060" cy="1289945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900" kern="1200" dirty="0">
              <a:latin typeface="+mn-lt"/>
              <a:cs typeface="Arial" panose="020B0604020202020204" pitchFamily="34" charset="0"/>
            </a:rPr>
            <a:t>Se utilizan los registros de temperatura y porcentaje de humedad del Instituto Meteorológico Nacional, estos cuadros serán modificados cada año y estarán disponibles en </a:t>
          </a:r>
          <a:r>
            <a:rPr lang="es-CR" sz="900" kern="1200" dirty="0">
              <a:latin typeface="+mn-lt"/>
              <a:cs typeface="Arial" panose="020B060402020202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www.cso.go.cr</a:t>
          </a:r>
          <a:endParaRPr lang="es-CR" sz="900" kern="1200" dirty="0">
            <a:latin typeface="+mn-lt"/>
          </a:endParaRPr>
        </a:p>
      </dsp:txBody>
      <dsp:txXfrm>
        <a:off x="221365" y="1506599"/>
        <a:ext cx="2292060" cy="128994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2A393-C776-4118-93B9-CEDBDD99F961}">
      <dsp:nvSpPr>
        <dsp:cNvPr id="0" name=""/>
        <dsp:cNvSpPr/>
      </dsp:nvSpPr>
      <dsp:spPr>
        <a:xfrm rot="16200000">
          <a:off x="-1263479" y="1266967"/>
          <a:ext cx="3758026" cy="122409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0" kern="1200" dirty="0"/>
            <a:t>Monitoreo de condiciones</a:t>
          </a:r>
        </a:p>
      </dsp:txBody>
      <dsp:txXfrm rot="5400000">
        <a:off x="3488" y="751605"/>
        <a:ext cx="1224091" cy="2254816"/>
      </dsp:txXfrm>
    </dsp:sp>
    <dsp:sp modelId="{319FCC1D-8CBB-48CC-8E97-EB2B250BA690}">
      <dsp:nvSpPr>
        <dsp:cNvPr id="0" name=""/>
        <dsp:cNvSpPr/>
      </dsp:nvSpPr>
      <dsp:spPr>
        <a:xfrm rot="16200000">
          <a:off x="52418" y="1266967"/>
          <a:ext cx="3758026" cy="1224091"/>
        </a:xfrm>
        <a:prstGeom prst="flowChartManualOperation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Adaptación de horarios y tareas</a:t>
          </a:r>
          <a:endParaRPr lang="es-CR" sz="1400" b="0" kern="1200" dirty="0"/>
        </a:p>
      </dsp:txBody>
      <dsp:txXfrm rot="5400000">
        <a:off x="1319385" y="751605"/>
        <a:ext cx="1224091" cy="2254816"/>
      </dsp:txXfrm>
    </dsp:sp>
    <dsp:sp modelId="{766F3C68-8F3C-407C-8ACD-84E4EBE5A2B7}">
      <dsp:nvSpPr>
        <dsp:cNvPr id="0" name=""/>
        <dsp:cNvSpPr/>
      </dsp:nvSpPr>
      <dsp:spPr>
        <a:xfrm rot="16200000">
          <a:off x="1368316" y="1266967"/>
          <a:ext cx="3758026" cy="1224091"/>
        </a:xfrm>
        <a:prstGeom prst="flowChartManualOperation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Aclimatación </a:t>
          </a:r>
        </a:p>
      </dsp:txBody>
      <dsp:txXfrm rot="5400000">
        <a:off x="2635283" y="751605"/>
        <a:ext cx="1224091" cy="2254816"/>
      </dsp:txXfrm>
    </dsp:sp>
    <dsp:sp modelId="{0466BCE8-C06D-4C5A-9780-36A600959694}">
      <dsp:nvSpPr>
        <dsp:cNvPr id="0" name=""/>
        <dsp:cNvSpPr/>
      </dsp:nvSpPr>
      <dsp:spPr>
        <a:xfrm rot="16200000">
          <a:off x="2684214" y="1266967"/>
          <a:ext cx="3758026" cy="1224091"/>
        </a:xfrm>
        <a:prstGeom prst="flowChartManualOperation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Hidratación </a:t>
          </a:r>
        </a:p>
      </dsp:txBody>
      <dsp:txXfrm rot="5400000">
        <a:off x="3951181" y="751605"/>
        <a:ext cx="1224091" cy="2254816"/>
      </dsp:txXfrm>
    </dsp:sp>
    <dsp:sp modelId="{DEEF2CA6-7BBF-425D-95D8-14B38A43275C}">
      <dsp:nvSpPr>
        <dsp:cNvPr id="0" name=""/>
        <dsp:cNvSpPr/>
      </dsp:nvSpPr>
      <dsp:spPr>
        <a:xfrm rot="16200000">
          <a:off x="4000112" y="1266967"/>
          <a:ext cx="3758026" cy="1224091"/>
        </a:xfrm>
        <a:prstGeom prst="flowChartManualOperati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0" kern="1200" dirty="0"/>
            <a:t>Sombra temporal o permanente</a:t>
          </a:r>
          <a:endParaRPr lang="es-MX" sz="1400" b="0" kern="1200" dirty="0"/>
        </a:p>
      </dsp:txBody>
      <dsp:txXfrm rot="5400000">
        <a:off x="5267079" y="751605"/>
        <a:ext cx="1224091" cy="22548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22028-AC6B-4259-B598-5C548941B9B5}">
      <dsp:nvSpPr>
        <dsp:cNvPr id="0" name=""/>
        <dsp:cNvSpPr/>
      </dsp:nvSpPr>
      <dsp:spPr>
        <a:xfrm>
          <a:off x="390519" y="423636"/>
          <a:ext cx="5261956" cy="47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Pruebas de función renal.</a:t>
          </a:r>
        </a:p>
      </dsp:txBody>
      <dsp:txXfrm>
        <a:off x="390519" y="423636"/>
        <a:ext cx="5261956" cy="478359"/>
      </dsp:txXfrm>
    </dsp:sp>
    <dsp:sp modelId="{B0EE24DE-F933-4325-82D3-A5DDB64A2989}">
      <dsp:nvSpPr>
        <dsp:cNvPr id="0" name=""/>
        <dsp:cNvSpPr/>
      </dsp:nvSpPr>
      <dsp:spPr>
        <a:xfrm>
          <a:off x="292330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FA2543-D21F-4795-B2C2-9F2478B5D549}">
      <dsp:nvSpPr>
        <dsp:cNvPr id="0" name=""/>
        <dsp:cNvSpPr/>
      </dsp:nvSpPr>
      <dsp:spPr>
        <a:xfrm>
          <a:off x="1034851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272346"/>
            <a:satOff val="-379"/>
            <a:lumOff val="-145"/>
            <a:alphaOff val="0"/>
          </a:schemeClr>
        </a:solidFill>
        <a:ln w="12700" cap="flat" cmpd="sng" algn="ctr">
          <a:solidFill>
            <a:schemeClr val="accent5">
              <a:hueOff val="-272346"/>
              <a:satOff val="-379"/>
              <a:lumOff val="-1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F05C8-AEA7-48B9-BC9F-FAF374125A93}">
      <dsp:nvSpPr>
        <dsp:cNvPr id="0" name=""/>
        <dsp:cNvSpPr/>
      </dsp:nvSpPr>
      <dsp:spPr>
        <a:xfrm>
          <a:off x="1777371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544692"/>
            <a:satOff val="-758"/>
            <a:lumOff val="-291"/>
            <a:alphaOff val="0"/>
          </a:schemeClr>
        </a:solidFill>
        <a:ln w="12700" cap="flat" cmpd="sng" algn="ctr">
          <a:solidFill>
            <a:schemeClr val="accent5">
              <a:hueOff val="-544692"/>
              <a:satOff val="-758"/>
              <a:lumOff val="-2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BA7A4-0C2A-4E98-A98A-577980133B00}">
      <dsp:nvSpPr>
        <dsp:cNvPr id="0" name=""/>
        <dsp:cNvSpPr/>
      </dsp:nvSpPr>
      <dsp:spPr>
        <a:xfrm>
          <a:off x="2519892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817038"/>
            <a:satOff val="-1136"/>
            <a:lumOff val="-436"/>
            <a:alphaOff val="0"/>
          </a:schemeClr>
        </a:solidFill>
        <a:ln w="12700" cap="flat" cmpd="sng" algn="ctr">
          <a:solidFill>
            <a:schemeClr val="accent5">
              <a:hueOff val="-817038"/>
              <a:satOff val="-1136"/>
              <a:lumOff val="-4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F2BE6-720D-44D5-873A-5712C58EBC41}">
      <dsp:nvSpPr>
        <dsp:cNvPr id="0" name=""/>
        <dsp:cNvSpPr/>
      </dsp:nvSpPr>
      <dsp:spPr>
        <a:xfrm>
          <a:off x="3262412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1089384"/>
            <a:satOff val="-1515"/>
            <a:lumOff val="-581"/>
            <a:alphaOff val="0"/>
          </a:schemeClr>
        </a:solidFill>
        <a:ln w="12700" cap="flat" cmpd="sng" algn="ctr">
          <a:solidFill>
            <a:schemeClr val="accent5">
              <a:hueOff val="-1089384"/>
              <a:satOff val="-1515"/>
              <a:lumOff val="-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16E3A-4239-4007-9C3D-56A77FD70D03}">
      <dsp:nvSpPr>
        <dsp:cNvPr id="0" name=""/>
        <dsp:cNvSpPr/>
      </dsp:nvSpPr>
      <dsp:spPr>
        <a:xfrm>
          <a:off x="4004933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1361730"/>
            <a:satOff val="-1894"/>
            <a:lumOff val="-726"/>
            <a:alphaOff val="0"/>
          </a:schemeClr>
        </a:solidFill>
        <a:ln w="12700" cap="flat" cmpd="sng" algn="ctr">
          <a:solidFill>
            <a:schemeClr val="accent5">
              <a:hueOff val="-1361730"/>
              <a:satOff val="-1894"/>
              <a:lumOff val="-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35F1A-0CFE-4EC3-B435-B32AC44305A7}">
      <dsp:nvSpPr>
        <dsp:cNvPr id="0" name=""/>
        <dsp:cNvSpPr/>
      </dsp:nvSpPr>
      <dsp:spPr>
        <a:xfrm>
          <a:off x="4747453" y="1054047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1634077"/>
            <a:satOff val="-2273"/>
            <a:lumOff val="-872"/>
            <a:alphaOff val="0"/>
          </a:schemeClr>
        </a:solidFill>
        <a:ln w="12700" cap="flat" cmpd="sng" algn="ctr">
          <a:solidFill>
            <a:schemeClr val="accent5">
              <a:hueOff val="-1634077"/>
              <a:satOff val="-2273"/>
              <a:lumOff val="-8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91327-477E-4B6C-A8A7-337DA54AAE30}">
      <dsp:nvSpPr>
        <dsp:cNvPr id="0" name=""/>
        <dsp:cNvSpPr/>
      </dsp:nvSpPr>
      <dsp:spPr>
        <a:xfrm>
          <a:off x="292330" y="1246140"/>
          <a:ext cx="5261956" cy="47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 Programa de vigilancia de la salud,: evaluación de la salud y el estado físico del trabajador.</a:t>
          </a:r>
          <a:endParaRPr lang="es-CR" sz="1400" b="0" kern="1200" dirty="0"/>
        </a:p>
      </dsp:txBody>
      <dsp:txXfrm>
        <a:off x="292330" y="1246140"/>
        <a:ext cx="5261956" cy="478359"/>
      </dsp:txXfrm>
    </dsp:sp>
    <dsp:sp modelId="{3D735897-4675-4527-B65A-49AEE628DD59}">
      <dsp:nvSpPr>
        <dsp:cNvPr id="0" name=""/>
        <dsp:cNvSpPr/>
      </dsp:nvSpPr>
      <dsp:spPr>
        <a:xfrm>
          <a:off x="292330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1906423"/>
            <a:satOff val="-2652"/>
            <a:lumOff val="-1017"/>
            <a:alphaOff val="0"/>
          </a:schemeClr>
        </a:solidFill>
        <a:ln w="12700" cap="flat" cmpd="sng" algn="ctr">
          <a:solidFill>
            <a:schemeClr val="accent5">
              <a:hueOff val="-1906423"/>
              <a:satOff val="-2652"/>
              <a:lumOff val="-10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AE53D-744E-44AB-BF76-6F16006AB252}">
      <dsp:nvSpPr>
        <dsp:cNvPr id="0" name=""/>
        <dsp:cNvSpPr/>
      </dsp:nvSpPr>
      <dsp:spPr>
        <a:xfrm>
          <a:off x="1034851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2178769"/>
            <a:satOff val="-3031"/>
            <a:lumOff val="-1162"/>
            <a:alphaOff val="0"/>
          </a:schemeClr>
        </a:solidFill>
        <a:ln w="12700" cap="flat" cmpd="sng" algn="ctr">
          <a:solidFill>
            <a:schemeClr val="accent5">
              <a:hueOff val="-2178769"/>
              <a:satOff val="-3031"/>
              <a:lumOff val="-11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72CC6-4127-4AD9-B933-DAFD03EFA923}">
      <dsp:nvSpPr>
        <dsp:cNvPr id="0" name=""/>
        <dsp:cNvSpPr/>
      </dsp:nvSpPr>
      <dsp:spPr>
        <a:xfrm>
          <a:off x="1777371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BFDC1-8965-403B-AAFE-0628C74E676D}">
      <dsp:nvSpPr>
        <dsp:cNvPr id="0" name=""/>
        <dsp:cNvSpPr/>
      </dsp:nvSpPr>
      <dsp:spPr>
        <a:xfrm>
          <a:off x="2519892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2723461"/>
            <a:satOff val="-3788"/>
            <a:lumOff val="-1453"/>
            <a:alphaOff val="0"/>
          </a:schemeClr>
        </a:solidFill>
        <a:ln w="12700" cap="flat" cmpd="sng" algn="ctr">
          <a:solidFill>
            <a:schemeClr val="accent5">
              <a:hueOff val="-2723461"/>
              <a:satOff val="-3788"/>
              <a:lumOff val="-14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5C341-47D1-4C49-BA5C-FBA2108EB0D5}">
      <dsp:nvSpPr>
        <dsp:cNvPr id="0" name=""/>
        <dsp:cNvSpPr/>
      </dsp:nvSpPr>
      <dsp:spPr>
        <a:xfrm>
          <a:off x="3262412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2995807"/>
            <a:satOff val="-4167"/>
            <a:lumOff val="-1598"/>
            <a:alphaOff val="0"/>
          </a:schemeClr>
        </a:solidFill>
        <a:ln w="12700" cap="flat" cmpd="sng" algn="ctr">
          <a:solidFill>
            <a:schemeClr val="accent5">
              <a:hueOff val="-2995807"/>
              <a:satOff val="-4167"/>
              <a:lumOff val="-1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B0AA3-B911-4AED-B6D2-DDE3539E2892}">
      <dsp:nvSpPr>
        <dsp:cNvPr id="0" name=""/>
        <dsp:cNvSpPr/>
      </dsp:nvSpPr>
      <dsp:spPr>
        <a:xfrm>
          <a:off x="4004933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3268153"/>
            <a:satOff val="-4546"/>
            <a:lumOff val="-1743"/>
            <a:alphaOff val="0"/>
          </a:schemeClr>
        </a:solidFill>
        <a:ln w="12700" cap="flat" cmpd="sng" algn="ctr">
          <a:solidFill>
            <a:schemeClr val="accent5">
              <a:hueOff val="-3268153"/>
              <a:satOff val="-4546"/>
              <a:lumOff val="-17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B560B-358D-44AB-85DF-4B8FEE10074D}">
      <dsp:nvSpPr>
        <dsp:cNvPr id="0" name=""/>
        <dsp:cNvSpPr/>
      </dsp:nvSpPr>
      <dsp:spPr>
        <a:xfrm>
          <a:off x="4747453" y="1724500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3540499"/>
            <a:satOff val="-4925"/>
            <a:lumOff val="-1888"/>
            <a:alphaOff val="0"/>
          </a:schemeClr>
        </a:solidFill>
        <a:ln w="12700" cap="flat" cmpd="sng" algn="ctr">
          <a:solidFill>
            <a:schemeClr val="accent5">
              <a:hueOff val="-3540499"/>
              <a:satOff val="-4925"/>
              <a:lumOff val="-18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D577E-0C49-40CB-908A-BE9887FE6A49}">
      <dsp:nvSpPr>
        <dsp:cNvPr id="0" name=""/>
        <dsp:cNvSpPr/>
      </dsp:nvSpPr>
      <dsp:spPr>
        <a:xfrm>
          <a:off x="292330" y="1916593"/>
          <a:ext cx="5261956" cy="47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0" kern="1200" dirty="0"/>
            <a:t>Campañas de salud ante la prevención de la enfermedad renal </a:t>
          </a:r>
        </a:p>
      </dsp:txBody>
      <dsp:txXfrm>
        <a:off x="292330" y="1916593"/>
        <a:ext cx="5261956" cy="478359"/>
      </dsp:txXfrm>
    </dsp:sp>
    <dsp:sp modelId="{BD3CF3CE-9E69-4978-BBE5-36505CF846EF}">
      <dsp:nvSpPr>
        <dsp:cNvPr id="0" name=""/>
        <dsp:cNvSpPr/>
      </dsp:nvSpPr>
      <dsp:spPr>
        <a:xfrm>
          <a:off x="292330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3812845"/>
            <a:satOff val="-5303"/>
            <a:lumOff val="-2034"/>
            <a:alphaOff val="0"/>
          </a:schemeClr>
        </a:solidFill>
        <a:ln w="12700" cap="flat" cmpd="sng" algn="ctr">
          <a:solidFill>
            <a:schemeClr val="accent5">
              <a:hueOff val="-3812845"/>
              <a:satOff val="-5303"/>
              <a:lumOff val="-20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B20C7-2CC8-4229-9114-FD584A389DB3}">
      <dsp:nvSpPr>
        <dsp:cNvPr id="0" name=""/>
        <dsp:cNvSpPr/>
      </dsp:nvSpPr>
      <dsp:spPr>
        <a:xfrm>
          <a:off x="1034851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4085191"/>
            <a:satOff val="-5682"/>
            <a:lumOff val="-2179"/>
            <a:alphaOff val="0"/>
          </a:schemeClr>
        </a:solidFill>
        <a:ln w="12700" cap="flat" cmpd="sng" algn="ctr">
          <a:solidFill>
            <a:schemeClr val="accent5">
              <a:hueOff val="-4085191"/>
              <a:satOff val="-5682"/>
              <a:lumOff val="-21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5921B-2D41-4985-941F-B50291155751}">
      <dsp:nvSpPr>
        <dsp:cNvPr id="0" name=""/>
        <dsp:cNvSpPr/>
      </dsp:nvSpPr>
      <dsp:spPr>
        <a:xfrm>
          <a:off x="1777371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4357538"/>
            <a:satOff val="-6061"/>
            <a:lumOff val="-2324"/>
            <a:alphaOff val="0"/>
          </a:schemeClr>
        </a:solidFill>
        <a:ln w="12700" cap="flat" cmpd="sng" algn="ctr">
          <a:solidFill>
            <a:schemeClr val="accent5">
              <a:hueOff val="-4357538"/>
              <a:satOff val="-6061"/>
              <a:lumOff val="-23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44D38-AB22-4359-8128-A4D5417A64AA}">
      <dsp:nvSpPr>
        <dsp:cNvPr id="0" name=""/>
        <dsp:cNvSpPr/>
      </dsp:nvSpPr>
      <dsp:spPr>
        <a:xfrm>
          <a:off x="2519892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4629884"/>
            <a:satOff val="-6440"/>
            <a:lumOff val="-2469"/>
            <a:alphaOff val="0"/>
          </a:schemeClr>
        </a:solidFill>
        <a:ln w="12700" cap="flat" cmpd="sng" algn="ctr">
          <a:solidFill>
            <a:schemeClr val="accent5">
              <a:hueOff val="-4629884"/>
              <a:satOff val="-6440"/>
              <a:lumOff val="-24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EC9B9-B856-4E92-A87F-0673A973DBA3}">
      <dsp:nvSpPr>
        <dsp:cNvPr id="0" name=""/>
        <dsp:cNvSpPr/>
      </dsp:nvSpPr>
      <dsp:spPr>
        <a:xfrm>
          <a:off x="3262412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52E01-7FEA-4D8A-8CB9-122539CF8D82}">
      <dsp:nvSpPr>
        <dsp:cNvPr id="0" name=""/>
        <dsp:cNvSpPr/>
      </dsp:nvSpPr>
      <dsp:spPr>
        <a:xfrm>
          <a:off x="4004933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5174576"/>
            <a:satOff val="-7197"/>
            <a:lumOff val="-2760"/>
            <a:alphaOff val="0"/>
          </a:schemeClr>
        </a:solidFill>
        <a:ln w="12700" cap="flat" cmpd="sng" algn="ctr">
          <a:solidFill>
            <a:schemeClr val="accent5">
              <a:hueOff val="-5174576"/>
              <a:satOff val="-7197"/>
              <a:lumOff val="-27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0608F-8D1A-4D65-9986-75E602092FB2}">
      <dsp:nvSpPr>
        <dsp:cNvPr id="0" name=""/>
        <dsp:cNvSpPr/>
      </dsp:nvSpPr>
      <dsp:spPr>
        <a:xfrm>
          <a:off x="4747453" y="2394952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5446922"/>
            <a:satOff val="-7576"/>
            <a:lumOff val="-2905"/>
            <a:alphaOff val="0"/>
          </a:schemeClr>
        </a:solidFill>
        <a:ln w="12700" cap="flat" cmpd="sng" algn="ctr">
          <a:solidFill>
            <a:schemeClr val="accent5">
              <a:hueOff val="-5446922"/>
              <a:satOff val="-7576"/>
              <a:lumOff val="-29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056FC-2D58-4A96-BA89-D6B0539D6BD9}">
      <dsp:nvSpPr>
        <dsp:cNvPr id="0" name=""/>
        <dsp:cNvSpPr/>
      </dsp:nvSpPr>
      <dsp:spPr>
        <a:xfrm>
          <a:off x="292330" y="2587045"/>
          <a:ext cx="5261956" cy="47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400" b="0" kern="1200" dirty="0"/>
            <a:t>Equipos de apoyo y capacitación a las comunidades vulnerables o zonas endémicas </a:t>
          </a:r>
        </a:p>
      </dsp:txBody>
      <dsp:txXfrm>
        <a:off x="292330" y="2587045"/>
        <a:ext cx="5261956" cy="478359"/>
      </dsp:txXfrm>
    </dsp:sp>
    <dsp:sp modelId="{CB613084-0795-4050-9E61-DA1F27CD6157}">
      <dsp:nvSpPr>
        <dsp:cNvPr id="0" name=""/>
        <dsp:cNvSpPr/>
      </dsp:nvSpPr>
      <dsp:spPr>
        <a:xfrm>
          <a:off x="292330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5719268"/>
            <a:satOff val="-7955"/>
            <a:lumOff val="-3050"/>
            <a:alphaOff val="0"/>
          </a:schemeClr>
        </a:solidFill>
        <a:ln w="12700" cap="flat" cmpd="sng" algn="ctr">
          <a:solidFill>
            <a:schemeClr val="accent5">
              <a:hueOff val="-5719268"/>
              <a:satOff val="-7955"/>
              <a:lumOff val="-30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0951EC-5E9F-4469-BF70-8966034C5B69}">
      <dsp:nvSpPr>
        <dsp:cNvPr id="0" name=""/>
        <dsp:cNvSpPr/>
      </dsp:nvSpPr>
      <dsp:spPr>
        <a:xfrm>
          <a:off x="1034851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5991614"/>
            <a:satOff val="-8334"/>
            <a:lumOff val="-3196"/>
            <a:alphaOff val="0"/>
          </a:schemeClr>
        </a:solidFill>
        <a:ln w="12700" cap="flat" cmpd="sng" algn="ctr">
          <a:solidFill>
            <a:schemeClr val="accent5">
              <a:hueOff val="-5991614"/>
              <a:satOff val="-8334"/>
              <a:lumOff val="-3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8B236-19C9-4332-B250-DEB3D6157811}">
      <dsp:nvSpPr>
        <dsp:cNvPr id="0" name=""/>
        <dsp:cNvSpPr/>
      </dsp:nvSpPr>
      <dsp:spPr>
        <a:xfrm>
          <a:off x="1777371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6263960"/>
            <a:satOff val="-8713"/>
            <a:lumOff val="-3341"/>
            <a:alphaOff val="0"/>
          </a:schemeClr>
        </a:solidFill>
        <a:ln w="12700" cap="flat" cmpd="sng" algn="ctr">
          <a:solidFill>
            <a:schemeClr val="accent5">
              <a:hueOff val="-6263960"/>
              <a:satOff val="-8713"/>
              <a:lumOff val="-33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003A5-ACB1-4EA2-9C7D-DCFB89A14532}">
      <dsp:nvSpPr>
        <dsp:cNvPr id="0" name=""/>
        <dsp:cNvSpPr/>
      </dsp:nvSpPr>
      <dsp:spPr>
        <a:xfrm>
          <a:off x="2519892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6536306"/>
            <a:satOff val="-9092"/>
            <a:lumOff val="-3486"/>
            <a:alphaOff val="0"/>
          </a:schemeClr>
        </a:solidFill>
        <a:ln w="12700" cap="flat" cmpd="sng" algn="ctr">
          <a:solidFill>
            <a:schemeClr val="accent5">
              <a:hueOff val="-6536306"/>
              <a:satOff val="-9092"/>
              <a:lumOff val="-34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C6B32-2A4F-4530-8722-DD067B484396}">
      <dsp:nvSpPr>
        <dsp:cNvPr id="0" name=""/>
        <dsp:cNvSpPr/>
      </dsp:nvSpPr>
      <dsp:spPr>
        <a:xfrm>
          <a:off x="3262412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6808652"/>
            <a:satOff val="-9470"/>
            <a:lumOff val="-3631"/>
            <a:alphaOff val="0"/>
          </a:schemeClr>
        </a:solidFill>
        <a:ln w="12700" cap="flat" cmpd="sng" algn="ctr">
          <a:solidFill>
            <a:schemeClr val="accent5">
              <a:hueOff val="-6808652"/>
              <a:satOff val="-9470"/>
              <a:lumOff val="-36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27D6E-F7B2-442C-95A6-B51B10A732DF}">
      <dsp:nvSpPr>
        <dsp:cNvPr id="0" name=""/>
        <dsp:cNvSpPr/>
      </dsp:nvSpPr>
      <dsp:spPr>
        <a:xfrm>
          <a:off x="4004933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7080998"/>
            <a:satOff val="-9849"/>
            <a:lumOff val="-3777"/>
            <a:alphaOff val="0"/>
          </a:schemeClr>
        </a:solidFill>
        <a:ln w="12700" cap="flat" cmpd="sng" algn="ctr">
          <a:solidFill>
            <a:schemeClr val="accent5">
              <a:hueOff val="-7080998"/>
              <a:satOff val="-9849"/>
              <a:lumOff val="-37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73531-4430-48C9-9FB6-69828D81EF64}">
      <dsp:nvSpPr>
        <dsp:cNvPr id="0" name=""/>
        <dsp:cNvSpPr/>
      </dsp:nvSpPr>
      <dsp:spPr>
        <a:xfrm>
          <a:off x="4747453" y="3065405"/>
          <a:ext cx="701594" cy="116932"/>
        </a:xfrm>
        <a:prstGeom prst="parallelogram">
          <a:avLst>
            <a:gd name="adj" fmla="val 14084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08/06/2026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MX" b="0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La quema de </a:t>
            </a:r>
            <a:r>
              <a:rPr lang="es-MX" b="1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combustibles fósiles</a:t>
            </a:r>
            <a:r>
              <a:rPr lang="es-MX" b="0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 para obtener energía (industria, transporte, edificios), junto a la ganadería y agricultura intensivas (emisión de metano, uso de fertilizantes nitrogenados…), son los principales emisores de GEI.</a:t>
            </a:r>
          </a:p>
          <a:p>
            <a:pPr algn="l"/>
            <a:r>
              <a:rPr lang="es-MX" b="0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La </a:t>
            </a:r>
            <a:r>
              <a:rPr lang="es-MX" b="1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tala masiva de árboles</a:t>
            </a:r>
            <a:r>
              <a:rPr lang="es-MX" b="0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 o deforestación de grandes extensiones, que de manera natural absorben el CO</a:t>
            </a:r>
            <a:r>
              <a:rPr lang="es-MX" b="0" i="0" baseline="-2500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2</a:t>
            </a:r>
            <a:r>
              <a:rPr lang="es-MX" b="0" i="0" dirty="0">
                <a:solidFill>
                  <a:srgbClr val="000000"/>
                </a:solidFill>
                <a:effectLst/>
                <a:highlight>
                  <a:srgbClr val="EBEBE6"/>
                </a:highlight>
                <a:latin typeface="Raleway" pitchFamily="2" charset="0"/>
              </a:rPr>
              <a:t> atmosférico, contribuye también a acelerar el cambio climático, por las emisiones de carbono que estaba presente tanto en las masas arbóreas como en los suelos forestales.</a:t>
            </a:r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9024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MX" b="0" i="0">
                <a:solidFill>
                  <a:srgbClr val="000000"/>
                </a:solidFill>
                <a:effectLst/>
                <a:highlight>
                  <a:srgbClr val="F2E0BC"/>
                </a:highlight>
                <a:latin typeface="Merriweather" panose="020F0502020204030204" pitchFamily="2" charset="0"/>
              </a:rPr>
              <a:t>Las últimas proyecciones de cambio climático del IMN prevén que la temperatura podría aumentar de 1°C a 2°C en las próximas tres décadas, con un crecimiento ligeramente mayor en la vertiente del Caribe y la Zona Norte.</a:t>
            </a:r>
          </a:p>
          <a:p>
            <a:br>
              <a:rPr lang="es-MX" b="0" i="0" dirty="0">
                <a:solidFill>
                  <a:srgbClr val="000000"/>
                </a:solidFill>
                <a:effectLst/>
                <a:latin typeface="Merriweather" panose="020F0502020204030204" pitchFamily="2" charset="0"/>
              </a:rPr>
            </a:b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3324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MX" b="0" i="0">
                <a:solidFill>
                  <a:srgbClr val="000000"/>
                </a:solidFill>
                <a:effectLst/>
                <a:highlight>
                  <a:srgbClr val="F2E0BC"/>
                </a:highlight>
                <a:latin typeface="Merriweather" panose="020F0502020204030204" pitchFamily="2" charset="0"/>
              </a:rPr>
              <a:t>Las últimas proyecciones de cambio climático del IMN prevén que la temperatura podría aumentar de 1°C a 2°C en las próximas tres décadas, con un crecimiento ligeramente mayor en la vertiente del Caribe y la Zona Norte.</a:t>
            </a:r>
          </a:p>
          <a:p>
            <a:br>
              <a:rPr lang="es-MX" b="0" i="0" dirty="0">
                <a:solidFill>
                  <a:srgbClr val="000000"/>
                </a:solidFill>
                <a:effectLst/>
                <a:latin typeface="Merriweather" panose="020F0502020204030204" pitchFamily="2" charset="0"/>
              </a:rPr>
            </a:b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27899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solidFill>
                  <a:srgbClr val="000000"/>
                </a:solidFill>
                <a:latin typeface="AkkuratLLWeb"/>
              </a:rPr>
              <a:t>El cambio climático afecta la seguridad y la salud de los trabajadores a través del aumento de las temperaturas, la exposición a la radiación ultravioleta, el contacto con patógenos, la contaminación del aire dentro y al aire libre y el clima extremo. Puede amplificar los riesgos existentes o crear otros nuevos, como trastornos relacionados con el calor, enfermedades transmitidas por vectores y agua, accidentes, alergias y cáncer. Esto puede resultar en mayores costos de salud, reducción de la calidad de vida y pérdidas de producción.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R" sz="1200" dirty="0">
              <a:solidFill>
                <a:srgbClr val="000000"/>
              </a:solidFill>
              <a:latin typeface="AkkuratLLWeb"/>
            </a:endParaRPr>
          </a:p>
          <a:p>
            <a:r>
              <a:rPr lang="es-MX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Google Sans"/>
              </a:rPr>
              <a:t> el cólera y las enfermedades diarreicas, así como otras enfermedades como el paludismo, el dengue, y otras infecciones transmitidas por vectores.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41444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De acuerdo con los análisis de la institución, los </a:t>
            </a:r>
            <a:r>
              <a:rPr lang="es-MX" b="1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principales efectos para la salud</a:t>
            </a: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 por la exposición a altas temperaturas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estrés por calor,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Insolación,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agotamiento,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síncope,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calambres,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Sarpullidos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Deshidratación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Fatiga mental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enfermedad cardiovascular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lesión renal aguda, enfermedad renal crónica </a:t>
            </a:r>
            <a:endParaRPr lang="es-MX" b="1" i="0" dirty="0">
              <a:solidFill>
                <a:srgbClr val="000000"/>
              </a:solidFill>
              <a:effectLst/>
              <a:highlight>
                <a:srgbClr val="FFFFFF"/>
              </a:highlight>
              <a:latin typeface="PT Sans" panose="020B0503020203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R" dirty="0"/>
          </a:p>
          <a:p>
            <a:r>
              <a:rPr lang="es-MX" b="0" i="0" dirty="0" err="1">
                <a:solidFill>
                  <a:srgbClr val="000000"/>
                </a:solidFill>
                <a:effectLst/>
                <a:highlight>
                  <a:srgbClr val="FFE9D6"/>
                </a:highlight>
                <a:latin typeface="Futura"/>
              </a:rPr>
              <a:t>Rabdomiólisis:</a:t>
            </a:r>
            <a:r>
              <a:rPr lang="es-MX" b="0" i="0" dirty="0" err="1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La</a:t>
            </a:r>
            <a:r>
              <a:rPr lang="es-MX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 rabdomiólisis es la </a:t>
            </a:r>
            <a:r>
              <a:rPr lang="es-MX" b="0" i="0" dirty="0">
                <a:solidFill>
                  <a:srgbClr val="040C28"/>
                </a:solidFill>
                <a:effectLst/>
                <a:highlight>
                  <a:srgbClr val="D3E3FD"/>
                </a:highlight>
                <a:latin typeface="Google Sans"/>
              </a:rPr>
              <a:t>descomposición de los músculos dañados que causa la liberación del contenido de las células musculares en la sangre</a:t>
            </a:r>
            <a:r>
              <a:rPr lang="es-MX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. Las proteínas y los electrolitos liberados en la sangre pueden causar daño a los órganos.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052882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b="0" i="0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204020203" pitchFamily="34" charset="0"/>
              </a:rPr>
              <a:t>Los grupos más vulnerables de trabajadores afectados por este riesgo serán aquellos que trabajan al aire libre y en actividades físicamente exigentes como </a:t>
            </a:r>
            <a:r>
              <a:rPr lang="es-MX" b="1" i="0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204020203" pitchFamily="34" charset="0"/>
              </a:rPr>
              <a:t>construcción, agricultura, transporte y reparto, pesca y silvicultura</a:t>
            </a:r>
            <a:r>
              <a:rPr lang="es-MX" b="0" i="0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204020203" pitchFamily="34" charset="0"/>
              </a:rPr>
              <a:t>, entre otros. También aquellos que trabajan en ambientes interiores calurosos que carecen de condiciones de ventilación y climatización adecuadas, como </a:t>
            </a:r>
            <a:r>
              <a:rPr lang="es-MX" b="1" i="0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204020203" pitchFamily="34" charset="0"/>
              </a:rPr>
              <a:t>plantas de fabricación y almacenes</a:t>
            </a:r>
            <a:r>
              <a:rPr lang="es-MX" b="0" i="0" dirty="0">
                <a:solidFill>
                  <a:srgbClr val="2D2D2D"/>
                </a:solidFill>
                <a:effectLst/>
                <a:highlight>
                  <a:srgbClr val="FFFFFF"/>
                </a:highlight>
                <a:latin typeface="Noto Sans" panose="020B0502040204020203" pitchFamily="34" charset="0"/>
              </a:rPr>
              <a:t>.</a:t>
            </a:r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39301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29685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17421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46471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92326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80213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0002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2062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58547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80918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19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0626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20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68187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27216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2186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644748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91701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699480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R" sz="1200" b="1" dirty="0"/>
              <a:t>Monitoreo de condiciones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200" dirty="0"/>
              <a:t>Es fundamental implementar un sistema de monitoreo continuo de las condiciones de calor en el lugar de trabajo, utilizando tecnologías como sensores de temperatura y humedad, para identificar y abordar rápidamente situaciones de estrés térmico.</a:t>
            </a:r>
          </a:p>
          <a:p>
            <a:pPr marL="0" indent="0">
              <a:buNone/>
            </a:pPr>
            <a:r>
              <a:rPr lang="es-MX" sz="1200" b="1" dirty="0"/>
              <a:t>Adaptación de horarios y tareas</a:t>
            </a:r>
            <a:endParaRPr lang="es-CR" sz="12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200" dirty="0"/>
              <a:t>La flexibilización de horarios laborales, la reorganización de tareas para reducir la exposición al calor y la provisión de áreas de descanso frescas ayudan a mitigar los efectos del estrés térmico en los trabajadores.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200" b="1" dirty="0"/>
              <a:t>Hidratación</a:t>
            </a:r>
            <a:r>
              <a:rPr lang="es-MX" sz="12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200" dirty="0"/>
              <a:t>Agua potable en la cantidad que lo requiera la persona trabajadora en la jornada de trabajo</a:t>
            </a:r>
          </a:p>
          <a:p>
            <a:pPr marL="0" indent="0">
              <a:buNone/>
            </a:pPr>
            <a:r>
              <a:rPr lang="es-MX" sz="1200" dirty="0"/>
              <a:t>.</a:t>
            </a:r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660749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200" b="1" dirty="0"/>
              <a:t>Complejidad del entorno laboral</a:t>
            </a:r>
          </a:p>
          <a:p>
            <a:pPr marL="0" indent="0">
              <a:buNone/>
            </a:pPr>
            <a:r>
              <a:rPr lang="es-MX" sz="1200" dirty="0"/>
              <a:t>La gestión del estrés térmico por calor se enfrenta a la complejidad de los entornos laborales diversos, que incluyen diferentes pautas de trabajo, exposiciones variables al calor y la necesidad de adaptarse a factores ambientales cambiantes.</a:t>
            </a:r>
            <a:endParaRPr lang="es-CR" sz="1200" dirty="0"/>
          </a:p>
          <a:p>
            <a:r>
              <a:rPr lang="es-CR" sz="1200" b="1" dirty="0"/>
              <a:t>Educación y concienciación</a:t>
            </a:r>
          </a:p>
          <a:p>
            <a:pPr marL="0" indent="0">
              <a:buNone/>
            </a:pPr>
            <a:r>
              <a:rPr lang="es-MX" sz="1200" dirty="0"/>
              <a:t>Es crucial educar a los trabajadores y empleadores sobre los riesgos relacionados con el estrés térmico y promover la concienciación sobre la importancia de la autoevaluación de la salud en entornos laborales calurosos.</a:t>
            </a:r>
          </a:p>
          <a:p>
            <a:r>
              <a:rPr lang="es-CR" sz="1200" b="1" dirty="0"/>
              <a:t>Colaboración intersectorial</a:t>
            </a:r>
          </a:p>
          <a:p>
            <a:pPr marL="0" indent="0">
              <a:buNone/>
            </a:pPr>
            <a:r>
              <a:rPr lang="es-MX" sz="1200" dirty="0"/>
              <a:t>Abordar eficazmente el estrés térmico por calor requiere colaboración entre sectores, incluyendo organismos de salud, seguridad laboral, autoridades reguladoras y organizaciones para establecer estrategias integrales de gestión y mitigación.</a:t>
            </a:r>
          </a:p>
          <a:p>
            <a:pPr marL="0" indent="0">
              <a:buNone/>
            </a:pPr>
            <a:endParaRPr lang="es-CR" sz="1200" dirty="0"/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99523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R" sz="1200" b="1" dirty="0"/>
              <a:t>Capacitación</a:t>
            </a:r>
            <a:r>
              <a:rPr lang="es-CR" sz="1200" dirty="0"/>
              <a:t> </a:t>
            </a:r>
            <a:r>
              <a:rPr lang="es-CR" sz="1200" b="1" dirty="0"/>
              <a:t>y equipamiento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MX" sz="1200" dirty="0"/>
              <a:t>La capacitación del personal en primeros auxilios, reconocimiento de signos de estrés térmico y el suministro de equipos de protección personal específicos para ambientes cálidos son prácticas vitales para la protección de los trabajadores.</a:t>
            </a:r>
          </a:p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A1949-6832-425A-A5F4-73697E5609E4}" type="slidenum">
              <a:rPr lang="es-CR" smtClean="0"/>
              <a:t>28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2961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24FE0-1DEF-A444-8E74-443C05D1B0F2}" type="datetimeFigureOut">
              <a:rPr lang="es-CR" smtClean="0"/>
              <a:t>8/6/2026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96CD4-09C9-7F49-AD97-714EF2106958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8255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ags" Target="../tags/tag8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2BCDEA-4A01-55F0-589C-AA78D92BABB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4927600"/>
            <a:ext cx="25193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CR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Documento de Uso Controlado del Grupo INS</a:t>
            </a:r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5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14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4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3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hyperlink" Target="https://www.eleconomista.com.mx/capitalhumano/Mucho-calor-en-el-trabajo-La-temperatura-tambien-es-un-riesgo-laboral-20230615-0114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3.wdp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8.png"/><Relationship Id="rId2" Type="http://schemas.openxmlformats.org/officeDocument/2006/relationships/hyperlink" Target="https://www.facebook.com/hashtag/estrestermicoporcalor?source=feed_text&amp;story_id=1283269638405467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11" Type="http://schemas.microsoft.com/office/2007/relationships/hdphoto" Target="../media/hdphoto2.wdp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microsoft.com/office/2007/relationships/hdphoto" Target="../media/hdphoto1.wdp"/><Relationship Id="rId1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59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61.png"/><Relationship Id="rId4" Type="http://schemas.openxmlformats.org/officeDocument/2006/relationships/diagramData" Target="../diagrams/data7.xml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jpe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0.jp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10" Type="http://schemas.openxmlformats.org/officeDocument/2006/relationships/image" Target="../media/image77.png"/><Relationship Id="rId4" Type="http://schemas.openxmlformats.org/officeDocument/2006/relationships/diagramData" Target="../diagrams/data8.xml"/><Relationship Id="rId9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52.pn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85.jpeg"/><Relationship Id="rId4" Type="http://schemas.openxmlformats.org/officeDocument/2006/relationships/diagramLayout" Target="../diagrams/layout9.xml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4985591" y="1681193"/>
            <a:ext cx="382188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</a:pPr>
            <a:r>
              <a:rPr lang="es-ES" sz="16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"El impacto del Cambio Climático sobre las condiciones laborales y la exposición a riesgos asociados al clima y a las condiciones extremas" </a:t>
            </a:r>
            <a:endParaRPr lang="es-MX" sz="16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  <a:p>
            <a:pPr algn="r">
              <a:spcBef>
                <a:spcPts val="900"/>
              </a:spcBef>
            </a:pPr>
            <a:endParaRPr lang="es-ES" sz="1400" b="1" spc="22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ts val="900"/>
              </a:spcBef>
            </a:pPr>
            <a:r>
              <a:rPr lang="es-ES" sz="1400" b="1" spc="225" dirty="0">
                <a:latin typeface="Arial" panose="020B0604020202020204" pitchFamily="34" charset="0"/>
                <a:cs typeface="Arial" panose="020B0604020202020204" pitchFamily="34" charset="0"/>
              </a:rPr>
              <a:t>CAMBIO CLIMATICO Y ESTRÉS TERMICO POR CALOR</a:t>
            </a:r>
          </a:p>
        </p:txBody>
      </p:sp>
      <p:sp>
        <p:nvSpPr>
          <p:cNvPr id="22" name="6 Rectángulo"/>
          <p:cNvSpPr/>
          <p:nvPr/>
        </p:nvSpPr>
        <p:spPr>
          <a:xfrm>
            <a:off x="5969132" y="3854120"/>
            <a:ext cx="30231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b="1" i="1" dirty="0">
                <a:solidFill>
                  <a:srgbClr val="3CC5E0"/>
                </a:solidFill>
                <a:latin typeface="Arial Narrow" panose="020B0606020202030204" pitchFamily="34" charset="0"/>
              </a:rPr>
              <a:t>Carolina Garita Azofeifa </a:t>
            </a:r>
            <a:endParaRPr lang="es-ES" sz="1400" b="1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Ing.Salud</a:t>
            </a:r>
            <a:r>
              <a:rPr lang="es-E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y Seguridad Ocupacional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696" y="4480378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420066" y="3000165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21E7-AD97-17AA-091C-146329379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D94F9FB-9A86-9A2A-DC24-B13BD792B829}"/>
              </a:ext>
            </a:extLst>
          </p:cNvPr>
          <p:cNvSpPr txBox="1">
            <a:spLocks/>
          </p:cNvSpPr>
          <p:nvPr/>
        </p:nvSpPr>
        <p:spPr>
          <a:xfrm>
            <a:off x="2181224" y="509216"/>
            <a:ext cx="3959228" cy="5899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El Cambio Climático es real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3FF629-40A6-36D1-D9CF-5064CB04DE70}"/>
              </a:ext>
            </a:extLst>
          </p:cNvPr>
          <p:cNvSpPr txBox="1"/>
          <p:nvPr/>
        </p:nvSpPr>
        <p:spPr>
          <a:xfrm>
            <a:off x="388474" y="1427929"/>
            <a:ext cx="7876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000000"/>
                </a:solidFill>
              </a:rPr>
              <a:t> Las variaciones a largo plazo en los patrones climáticos globales de la Tierra, están generando alteraciones en la temperatura con seguías extremas  , regímenes de precipitación en aumento y  frecuencia de fenómenos extremos</a:t>
            </a:r>
            <a:r>
              <a:rPr lang="es-CR" sz="1400" dirty="0">
                <a:solidFill>
                  <a:srgbClr val="000000"/>
                </a:solidFill>
              </a:rPr>
              <a:t>.</a:t>
            </a:r>
          </a:p>
          <a:p>
            <a:endParaRPr lang="es-CR" sz="1400" dirty="0">
              <a:solidFill>
                <a:srgbClr val="000000"/>
              </a:solidFill>
            </a:endParaRPr>
          </a:p>
          <a:p>
            <a:endParaRPr lang="es-CR" sz="1400" dirty="0">
              <a:solidFill>
                <a:srgbClr val="000000"/>
              </a:solidFill>
            </a:endParaRPr>
          </a:p>
          <a:p>
            <a:r>
              <a:rPr lang="es-CR" sz="1400" dirty="0">
                <a:solidFill>
                  <a:srgbClr val="000000"/>
                </a:solidFill>
              </a:rPr>
              <a:t>El cambio climático es impulsado principalmente por la actividad humana, aumentando un fenómeno conocido como efecto invernadero.</a:t>
            </a:r>
          </a:p>
        </p:txBody>
      </p:sp>
      <p:pic>
        <p:nvPicPr>
          <p:cNvPr id="1028" name="Picture 4" descr="{{project.seoTitle}}">
            <a:extLst>
              <a:ext uri="{FF2B5EF4-FFF2-40B4-BE49-F238E27FC236}">
                <a16:creationId xmlns:a16="http://schemas.microsoft.com/office/drawing/2014/main" id="{43FDE615-AADB-5F88-5DD6-E3A2BCE37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5" y="3141687"/>
            <a:ext cx="1856052" cy="122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E6FD005-7903-D84C-7C6B-D0FF5B8B9D30}"/>
              </a:ext>
            </a:extLst>
          </p:cNvPr>
          <p:cNvSpPr txBox="1"/>
          <p:nvPr/>
        </p:nvSpPr>
        <p:spPr>
          <a:xfrm>
            <a:off x="2845191" y="3560325"/>
            <a:ext cx="464937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Desde 1880</a:t>
            </a:r>
            <a:r>
              <a:rPr lang="es-MX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La </a:t>
            </a:r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temperatura global promedio</a:t>
            </a:r>
            <a:r>
              <a:rPr lang="es-MX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en la Tierra ha aumentado un poco más de </a:t>
            </a:r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1.2°C</a:t>
            </a:r>
            <a:r>
              <a:rPr lang="es-MX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. </a:t>
            </a:r>
            <a:r>
              <a:rPr lang="es-MX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Dos tercios de este calentamiento han ocurrido desde </a:t>
            </a:r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1975</a:t>
            </a:r>
            <a:r>
              <a:rPr lang="es-MX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 una tasa de aproximadamente </a:t>
            </a:r>
            <a:r>
              <a:rPr lang="es-MX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0.15-0.20°C por década</a:t>
            </a:r>
            <a:r>
              <a:rPr lang="es-MX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.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914ADD26-4CB1-8291-0C17-B1BB5C3503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AFBFB"/>
              </a:clrFrom>
              <a:clrTo>
                <a:srgbClr val="FA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1517" y="3250498"/>
            <a:ext cx="1146033" cy="114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03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152400" y="1343016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2" y="1046495"/>
            <a:ext cx="7043608" cy="248990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69A30E2-EF5F-DB9E-4F42-A63AB0B46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08" y="1662136"/>
            <a:ext cx="7133026" cy="27220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18234656-509F-E4F7-FB1B-E6AE2AADE3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220690"/>
              </p:ext>
            </p:extLst>
          </p:nvPr>
        </p:nvGraphicFramePr>
        <p:xfrm>
          <a:off x="304799" y="283068"/>
          <a:ext cx="7430805" cy="4317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Bocadillo: ovalado 12">
            <a:extLst>
              <a:ext uri="{FF2B5EF4-FFF2-40B4-BE49-F238E27FC236}">
                <a16:creationId xmlns:a16="http://schemas.microsoft.com/office/drawing/2014/main" id="{DF541865-97F0-A6DA-4FE3-F3E11F95C9D9}"/>
              </a:ext>
            </a:extLst>
          </p:cNvPr>
          <p:cNvSpPr/>
          <p:nvPr/>
        </p:nvSpPr>
        <p:spPr>
          <a:xfrm>
            <a:off x="6880232" y="1371950"/>
            <a:ext cx="2042305" cy="1940058"/>
          </a:xfrm>
          <a:prstGeom prst="wedgeEllipseCallout">
            <a:avLst/>
          </a:prstGeom>
          <a:noFill/>
          <a:ln>
            <a:solidFill>
              <a:srgbClr val="24C4D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b="0" i="0" dirty="0">
                <a:solidFill>
                  <a:srgbClr val="000000"/>
                </a:solidFill>
                <a:effectLst/>
              </a:rPr>
              <a:t>Está claro que el cambio climático ya está creando importantes riesgos adicionales para </a:t>
            </a:r>
            <a:r>
              <a:rPr lang="es-MX" sz="1400" b="1" i="0" dirty="0">
                <a:solidFill>
                  <a:srgbClr val="000000"/>
                </a:solidFill>
                <a:effectLst/>
              </a:rPr>
              <a:t>la salud de los trabajadores</a:t>
            </a:r>
            <a:endParaRPr lang="es-CR" sz="1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BB8FB92-D081-FED1-459F-9FB7EA795D75}"/>
              </a:ext>
            </a:extLst>
          </p:cNvPr>
          <p:cNvSpPr txBox="1"/>
          <p:nvPr/>
        </p:nvSpPr>
        <p:spPr>
          <a:xfrm>
            <a:off x="2734834" y="4669737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</a:t>
            </a:r>
            <a:r>
              <a:rPr lang="es-MX" sz="900" b="0" i="0" dirty="0">
                <a:solidFill>
                  <a:schemeClr val="bg1">
                    <a:lumMod val="75000"/>
                  </a:schemeClr>
                </a:solidFill>
                <a:effectLst/>
                <a:latin typeface="Futura"/>
              </a:rPr>
              <a:t> </a:t>
            </a:r>
            <a:r>
              <a:rPr lang="es-MX" sz="900" dirty="0">
                <a:solidFill>
                  <a:schemeClr val="bg1">
                    <a:lumMod val="75000"/>
                  </a:schemeClr>
                </a:solidFill>
              </a:rPr>
              <a:t>Organización Internacional del Trabajo</a:t>
            </a:r>
            <a:endParaRPr lang="es-CR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94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4F6EE8C-47CE-D11C-B516-4FDEEE8FBC76}"/>
              </a:ext>
            </a:extLst>
          </p:cNvPr>
          <p:cNvSpPr txBox="1"/>
          <p:nvPr/>
        </p:nvSpPr>
        <p:spPr>
          <a:xfrm>
            <a:off x="1210520" y="124628"/>
            <a:ext cx="5813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28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Afectación en Centro América </a:t>
            </a:r>
            <a:r>
              <a:rPr lang="es-CR" sz="28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7EF45B-D475-42FB-A4A1-BA2616BFB577}"/>
              </a:ext>
            </a:extLst>
          </p:cNvPr>
          <p:cNvSpPr txBox="1"/>
          <p:nvPr/>
        </p:nvSpPr>
        <p:spPr>
          <a:xfrm>
            <a:off x="3065404" y="4930595"/>
            <a:ext cx="4802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 Instituto </a:t>
            </a:r>
            <a:r>
              <a:rPr lang="es-CR" sz="900" dirty="0" err="1">
                <a:solidFill>
                  <a:schemeClr val="bg1">
                    <a:lumMod val="75000"/>
                  </a:schemeClr>
                </a:solidFill>
              </a:rPr>
              <a:t>Metereológico</a:t>
            </a: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 Nacional</a:t>
            </a:r>
          </a:p>
        </p:txBody>
      </p:sp>
      <p:pic>
        <p:nvPicPr>
          <p:cNvPr id="11" name="Imagen 10" descr="Imagen que contiene Icono&#10;&#10;Descripción generada automáticamente">
            <a:extLst>
              <a:ext uri="{FF2B5EF4-FFF2-40B4-BE49-F238E27FC236}">
                <a16:creationId xmlns:a16="http://schemas.microsoft.com/office/drawing/2014/main" id="{82704210-7DF1-7700-4FDB-646BD1ADA3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BFB"/>
              </a:clrFrom>
              <a:clrTo>
                <a:srgbClr val="FA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6420" y="3807186"/>
            <a:ext cx="718848" cy="71558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1CE81E4-17C2-AC13-B80C-858786DEDFDF}"/>
              </a:ext>
            </a:extLst>
          </p:cNvPr>
          <p:cNvSpPr txBox="1"/>
          <p:nvPr/>
        </p:nvSpPr>
        <p:spPr>
          <a:xfrm>
            <a:off x="3803200" y="968739"/>
            <a:ext cx="43298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solidFill>
                  <a:srgbClr val="000000"/>
                </a:solidFill>
              </a:rPr>
              <a:t>Las últimas proyecciones de cambio climático del IMN prevén que la temperatura podría aumentar de 1°C a 2°C en las próximas tres décadas, con un crecimiento ligeramente mayor en la vertiente del Caribe y la Zona Norte.</a:t>
            </a:r>
          </a:p>
        </p:txBody>
      </p:sp>
      <p:pic>
        <p:nvPicPr>
          <p:cNvPr id="14" name="Picture 2" descr="Cambio climático: Los océanos alcanzan temperaturas récords">
            <a:extLst>
              <a:ext uri="{FF2B5EF4-FFF2-40B4-BE49-F238E27FC236}">
                <a16:creationId xmlns:a16="http://schemas.microsoft.com/office/drawing/2014/main" id="{76985FF8-B8AF-D2FF-A18A-3DA572573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01" y="841847"/>
            <a:ext cx="3380936" cy="2579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aart Costa Rica, land Kaart Costa Rica">
            <a:extLst>
              <a:ext uri="{FF2B5EF4-FFF2-40B4-BE49-F238E27FC236}">
                <a16:creationId xmlns:a16="http://schemas.microsoft.com/office/drawing/2014/main" id="{EC8DF343-9A05-478C-F484-3EDD118FF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9"/>
          <a:stretch/>
        </p:blipFill>
        <p:spPr bwMode="auto">
          <a:xfrm>
            <a:off x="4621928" y="2441871"/>
            <a:ext cx="3408755" cy="191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0AB357B7-96A4-81DB-E59F-49DEF4861EE1}"/>
              </a:ext>
            </a:extLst>
          </p:cNvPr>
          <p:cNvSpPr/>
          <p:nvPr/>
        </p:nvSpPr>
        <p:spPr>
          <a:xfrm>
            <a:off x="5065493" y="3701320"/>
            <a:ext cx="593628" cy="163491"/>
          </a:xfrm>
          <a:prstGeom prst="right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3808614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4F6EE8C-47CE-D11C-B516-4FDEEE8FBC76}"/>
              </a:ext>
            </a:extLst>
          </p:cNvPr>
          <p:cNvSpPr txBox="1"/>
          <p:nvPr/>
        </p:nvSpPr>
        <p:spPr>
          <a:xfrm>
            <a:off x="1689061" y="384276"/>
            <a:ext cx="5813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28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Afectación en Costa rica  </a:t>
            </a:r>
            <a:r>
              <a:rPr lang="es-CR" sz="28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D7084CA-C859-F257-2AFE-8D7C1D151E4C}"/>
              </a:ext>
            </a:extLst>
          </p:cNvPr>
          <p:cNvSpPr txBox="1"/>
          <p:nvPr/>
        </p:nvSpPr>
        <p:spPr>
          <a:xfrm>
            <a:off x="1689486" y="1658573"/>
            <a:ext cx="2751836" cy="73866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dirty="0">
                <a:solidFill>
                  <a:srgbClr val="000000"/>
                </a:solidFill>
              </a:rPr>
              <a:t>Temperaturas en Costa Rica aumentaron medio grado Celsius en los últimos 32 años.</a:t>
            </a:r>
            <a:endParaRPr lang="es-CR" sz="1400" dirty="0">
              <a:solidFill>
                <a:srgbClr val="00000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F2F80EB-B590-7760-FE2D-34216C14827A}"/>
              </a:ext>
            </a:extLst>
          </p:cNvPr>
          <p:cNvSpPr txBox="1"/>
          <p:nvPr/>
        </p:nvSpPr>
        <p:spPr>
          <a:xfrm>
            <a:off x="1689486" y="3054125"/>
            <a:ext cx="2751836" cy="954107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400" b="0" i="0" dirty="0">
                <a:solidFill>
                  <a:srgbClr val="000000"/>
                </a:solidFill>
                <a:effectLst/>
              </a:rPr>
              <a:t>Las proyecciones del Instituto Metrológico Nacional prevén un aumento de hasta 4,8°C en los próximos 70 años.</a:t>
            </a:r>
            <a:endParaRPr lang="es-CR" sz="14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07EF45B-D475-42FB-A4A1-BA2616BFB577}"/>
              </a:ext>
            </a:extLst>
          </p:cNvPr>
          <p:cNvSpPr txBox="1"/>
          <p:nvPr/>
        </p:nvSpPr>
        <p:spPr>
          <a:xfrm>
            <a:off x="3065404" y="4930595"/>
            <a:ext cx="48022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 Instituto </a:t>
            </a:r>
            <a:r>
              <a:rPr lang="es-CR" sz="900" dirty="0" err="1">
                <a:solidFill>
                  <a:schemeClr val="bg1">
                    <a:lumMod val="75000"/>
                  </a:schemeClr>
                </a:solidFill>
              </a:rPr>
              <a:t>Metereológico</a:t>
            </a: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 Nacional</a:t>
            </a:r>
          </a:p>
        </p:txBody>
      </p:sp>
      <p:pic>
        <p:nvPicPr>
          <p:cNvPr id="11" name="Imagen 10" descr="Imagen que contiene Icono&#10;&#10;Descripción generada automáticamente">
            <a:extLst>
              <a:ext uri="{FF2B5EF4-FFF2-40B4-BE49-F238E27FC236}">
                <a16:creationId xmlns:a16="http://schemas.microsoft.com/office/drawing/2014/main" id="{82704210-7DF1-7700-4FDB-646BD1ADA3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AFBFB"/>
              </a:clrFrom>
              <a:clrTo>
                <a:srgbClr val="FA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4400" y="2425659"/>
            <a:ext cx="718848" cy="715581"/>
          </a:xfrm>
          <a:prstGeom prst="rect">
            <a:avLst/>
          </a:prstGeom>
        </p:spPr>
      </p:pic>
      <p:pic>
        <p:nvPicPr>
          <p:cNvPr id="5128" name="Picture 8" descr="vistoso costa rica dividido mapa ilustración 25839953 Vector en Vecteezy">
            <a:extLst>
              <a:ext uri="{FF2B5EF4-FFF2-40B4-BE49-F238E27FC236}">
                <a16:creationId xmlns:a16="http://schemas.microsoft.com/office/drawing/2014/main" id="{323D32BA-0D68-AAA2-F3FE-8E61909A5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234" y="1340134"/>
            <a:ext cx="2868560" cy="286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66581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B693A4C-AA6F-649C-4E3F-A6DC6E98794D}"/>
              </a:ext>
            </a:extLst>
          </p:cNvPr>
          <p:cNvSpPr txBox="1"/>
          <p:nvPr/>
        </p:nvSpPr>
        <p:spPr>
          <a:xfrm>
            <a:off x="2774346" y="4834512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</a:t>
            </a:r>
            <a:r>
              <a:rPr lang="es-MX" sz="900" b="0" i="0" dirty="0">
                <a:solidFill>
                  <a:schemeClr val="bg1">
                    <a:lumMod val="75000"/>
                  </a:schemeClr>
                </a:solidFill>
                <a:effectLst/>
                <a:latin typeface="Futura"/>
              </a:rPr>
              <a:t> </a:t>
            </a:r>
            <a:r>
              <a:rPr lang="es-MX" sz="900" dirty="0">
                <a:solidFill>
                  <a:schemeClr val="bg1">
                    <a:lumMod val="75000"/>
                  </a:schemeClr>
                </a:solidFill>
              </a:rPr>
              <a:t>Organización Internacional del Trabajo</a:t>
            </a:r>
            <a:endParaRPr lang="es-CR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7D1E8DA2-DB0D-6092-DCC0-296F190F47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6261206"/>
              </p:ext>
            </p:extLst>
          </p:nvPr>
        </p:nvGraphicFramePr>
        <p:xfrm>
          <a:off x="1463972" y="152400"/>
          <a:ext cx="6924261" cy="4549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862EEA55-2F18-8049-AEB1-6BE54BF6168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044" t="9563" r="17798" b="28889"/>
          <a:stretch/>
        </p:blipFill>
        <p:spPr>
          <a:xfrm>
            <a:off x="6651372" y="553627"/>
            <a:ext cx="1276916" cy="1187933"/>
          </a:xfrm>
          <a:prstGeom prst="ellipse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DF1D02E-7A8D-5B1F-E8C2-8611F83DB58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5605" b="31092"/>
          <a:stretch/>
        </p:blipFill>
        <p:spPr>
          <a:xfrm>
            <a:off x="6630608" y="3590206"/>
            <a:ext cx="1827179" cy="1263678"/>
          </a:xfrm>
          <a:prstGeom prst="ellipse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76A0BD7-C360-7BE3-B8D2-E3345361C1C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82596" y="1842257"/>
            <a:ext cx="1614468" cy="16144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689BB58-BF42-833A-E52E-C59466AFB7B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767" y="1796857"/>
            <a:ext cx="1614468" cy="1614468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5CE86D00-9A49-95C3-5407-CD6617A24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20" y="443376"/>
            <a:ext cx="3014120" cy="949011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Efectos  del cambio climático en la salud </a:t>
            </a: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10669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6CF7529-3DFB-B438-B2E8-A06640EAA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2583803"/>
              </p:ext>
            </p:extLst>
          </p:nvPr>
        </p:nvGraphicFramePr>
        <p:xfrm>
          <a:off x="2364182" y="269873"/>
          <a:ext cx="7164581" cy="460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F2106114-21C2-E43A-0C4E-C6A408283AA6}"/>
              </a:ext>
            </a:extLst>
          </p:cNvPr>
          <p:cNvSpPr txBox="1"/>
          <p:nvPr/>
        </p:nvSpPr>
        <p:spPr>
          <a:xfrm>
            <a:off x="3007122" y="4924110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</a:t>
            </a:r>
            <a:r>
              <a:rPr lang="es-MX" sz="900" b="0" i="0" dirty="0">
                <a:solidFill>
                  <a:schemeClr val="bg1">
                    <a:lumMod val="75000"/>
                  </a:schemeClr>
                </a:solidFill>
                <a:effectLst/>
                <a:latin typeface="Futura"/>
              </a:rPr>
              <a:t> </a:t>
            </a:r>
            <a:r>
              <a:rPr lang="es-MX" sz="900" dirty="0">
                <a:solidFill>
                  <a:schemeClr val="bg1">
                    <a:lumMod val="75000"/>
                  </a:schemeClr>
                </a:solidFill>
              </a:rPr>
              <a:t>Organización Internacional del Trabajo</a:t>
            </a:r>
            <a:endParaRPr lang="es-CR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48C7B62-5C69-F949-7DF4-9F4779A0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5" y="1692916"/>
            <a:ext cx="2829545" cy="949011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Efectos  del cambio climático en la salud laboral</a:t>
            </a: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54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7CBEE30-A964-7514-0B0D-B0564B09B51D}"/>
              </a:ext>
            </a:extLst>
          </p:cNvPr>
          <p:cNvSpPr txBox="1"/>
          <p:nvPr/>
        </p:nvSpPr>
        <p:spPr>
          <a:xfrm>
            <a:off x="217090" y="238888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2200" b="1" dirty="0">
                <a:solidFill>
                  <a:srgbClr val="156963"/>
                </a:solidFill>
                <a:latin typeface="Century Gothic" panose="020B0502020202020204" pitchFamily="34" charset="0"/>
                <a:ea typeface="+mj-ea"/>
                <a:cs typeface="+mj-cs"/>
              </a:rPr>
              <a:t>Grupos vulnerables expuestos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6F66ACC-A913-1AF9-56B9-072F568CB1BD}"/>
              </a:ext>
            </a:extLst>
          </p:cNvPr>
          <p:cNvSpPr txBox="1"/>
          <p:nvPr/>
        </p:nvSpPr>
        <p:spPr>
          <a:xfrm>
            <a:off x="2590800" y="4935553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CR" sz="900" dirty="0">
                <a:solidFill>
                  <a:schemeClr val="bg1">
                    <a:lumMod val="75000"/>
                  </a:schemeClr>
                </a:solidFill>
              </a:rPr>
              <a:t>Fuente:</a:t>
            </a:r>
            <a:r>
              <a:rPr lang="es-MX" sz="900" b="0" i="0" dirty="0">
                <a:solidFill>
                  <a:schemeClr val="bg1">
                    <a:lumMod val="75000"/>
                  </a:schemeClr>
                </a:solidFill>
                <a:effectLst/>
                <a:latin typeface="Futura"/>
              </a:rPr>
              <a:t> </a:t>
            </a:r>
            <a:r>
              <a:rPr lang="es-MX" sz="900" dirty="0">
                <a:solidFill>
                  <a:schemeClr val="bg1">
                    <a:lumMod val="75000"/>
                  </a:schemeClr>
                </a:solidFill>
              </a:rPr>
              <a:t>Organización Internacional del Trabajo</a:t>
            </a:r>
            <a:endParaRPr lang="es-CR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26" name="Picture 2" descr="Gobierno facilitará formulario en línea para generar las solicitudes de  mano de obra para construcción">
            <a:extLst>
              <a:ext uri="{FF2B5EF4-FFF2-40B4-BE49-F238E27FC236}">
                <a16:creationId xmlns:a16="http://schemas.microsoft.com/office/drawing/2014/main" id="{458029E9-775D-7DE4-714D-5B8B4B965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90" y="890321"/>
            <a:ext cx="2354861" cy="146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nual de buenas prácticas agrícolas para la producción sostenible del  cultivo de la piña">
            <a:extLst>
              <a:ext uri="{FF2B5EF4-FFF2-40B4-BE49-F238E27FC236}">
                <a16:creationId xmlns:a16="http://schemas.microsoft.com/office/drawing/2014/main" id="{CFC86F10-49F4-DFC8-7466-F797881CF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285" y="296386"/>
            <a:ext cx="2853029" cy="180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A05994E-9F73-D445-216A-C94EDACC9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90" y="2877979"/>
            <a:ext cx="2196590" cy="204773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F1B9306-3390-13A0-8948-39ED8ED338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2127" r="959" b="34395"/>
          <a:stretch/>
        </p:blipFill>
        <p:spPr bwMode="auto">
          <a:xfrm>
            <a:off x="2642814" y="785093"/>
            <a:ext cx="2739093" cy="189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7A4C335-74A0-4C03-C8FC-289F96F70BC6}"/>
              </a:ext>
            </a:extLst>
          </p:cNvPr>
          <p:cNvSpPr txBox="1"/>
          <p:nvPr/>
        </p:nvSpPr>
        <p:spPr>
          <a:xfrm>
            <a:off x="6103620" y="2224344"/>
            <a:ext cx="46106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Calor</a:t>
            </a:r>
            <a:r>
              <a:rPr lang="es-MX" sz="1400" b="1" dirty="0">
                <a:solidFill>
                  <a:srgbClr val="156963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MX" sz="14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excesivo </a:t>
            </a:r>
            <a:endParaRPr lang="es-CR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635D4C4-583E-E566-9CF7-0D79EBF40D30}"/>
              </a:ext>
            </a:extLst>
          </p:cNvPr>
          <p:cNvSpPr txBox="1"/>
          <p:nvPr/>
        </p:nvSpPr>
        <p:spPr>
          <a:xfrm>
            <a:off x="2656669" y="3002099"/>
            <a:ext cx="32374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solidFill>
                  <a:srgbClr val="000000"/>
                </a:solidFill>
              </a:rPr>
              <a:t>El rendimiento laboral disminuye cuando la temperatura supera los 24 a 26 grados. Al alcanzar los 33 o 34 grados, con una intensidad de trabajo moderada, los trabajadores pierden un 50% de su capacidad “</a:t>
            </a:r>
            <a:endParaRPr lang="es-CR" sz="1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8377E69-A4DE-C12D-53B7-687A3057CD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2309" y="2766216"/>
            <a:ext cx="3135062" cy="1953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819279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21E7-AD97-17AA-091C-146329379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D94F9FB-9A86-9A2A-DC24-B13BD792B829}"/>
              </a:ext>
            </a:extLst>
          </p:cNvPr>
          <p:cNvSpPr txBox="1">
            <a:spLocks/>
          </p:cNvSpPr>
          <p:nvPr/>
        </p:nvSpPr>
        <p:spPr>
          <a:xfrm>
            <a:off x="612772" y="289756"/>
            <a:ext cx="3959228" cy="5899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1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  <a:hlinkClick r:id="rId2" tooltip="Estrés termic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Estrés térmico por calor</a:t>
            </a:r>
            <a:r>
              <a:rPr lang="es-MX" sz="31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 </a:t>
            </a:r>
            <a:r>
              <a:rPr lang="es-CR" sz="3100" b="1" dirty="0">
                <a:solidFill>
                  <a:srgbClr val="156963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142F7E-B802-C78C-0DB0-4374A6CA6505}"/>
              </a:ext>
            </a:extLst>
          </p:cNvPr>
          <p:cNvSpPr txBox="1"/>
          <p:nvPr/>
        </p:nvSpPr>
        <p:spPr>
          <a:xfrm>
            <a:off x="970821" y="4927817"/>
            <a:ext cx="52981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>
                    <a:lumMod val="65000"/>
                  </a:schemeClr>
                </a:solidFill>
              </a:rPr>
              <a:t>Fuente: Protocolo de "hidratación, sombra, descanso y protección</a:t>
            </a:r>
            <a:endParaRPr lang="es-CR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6BC7EFC-54A6-B1CC-30D9-7D31446663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99" t="7206" r="33644" b="12227"/>
          <a:stretch/>
        </p:blipFill>
        <p:spPr>
          <a:xfrm>
            <a:off x="736784" y="1663656"/>
            <a:ext cx="805444" cy="210100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3E16D54-1BC1-A78A-10C0-2831E89E5DCC}"/>
              </a:ext>
            </a:extLst>
          </p:cNvPr>
          <p:cNvSpPr/>
          <p:nvPr/>
        </p:nvSpPr>
        <p:spPr>
          <a:xfrm>
            <a:off x="1408458" y="2395994"/>
            <a:ext cx="1492673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114BAA31-0E25-7DE8-A3B1-C87C479BD313}"/>
              </a:ext>
            </a:extLst>
          </p:cNvPr>
          <p:cNvGrpSpPr/>
          <p:nvPr/>
        </p:nvGrpSpPr>
        <p:grpSpPr>
          <a:xfrm>
            <a:off x="4237813" y="1610676"/>
            <a:ext cx="753865" cy="2206962"/>
            <a:chOff x="8342900" y="1478814"/>
            <a:chExt cx="1375565" cy="363102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AAEDA60-835A-D47D-3338-85D15ADEAA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578" b="10961"/>
            <a:stretch/>
          </p:blipFill>
          <p:spPr>
            <a:xfrm>
              <a:off x="8342900" y="1478814"/>
              <a:ext cx="1309872" cy="1298646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DC731AD-27F2-CE06-8D55-AB39F8E5F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212" t="8064" r="11895" b="19800"/>
            <a:stretch/>
          </p:blipFill>
          <p:spPr>
            <a:xfrm>
              <a:off x="8408593" y="2738304"/>
              <a:ext cx="1309872" cy="116806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4B535A6D-95F1-FBE6-B34A-C02138E801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biLevel thresh="75000"/>
            </a:blip>
            <a:srcRect l="15863" t="9859" r="16030" b="11394"/>
            <a:stretch/>
          </p:blipFill>
          <p:spPr>
            <a:xfrm>
              <a:off x="8639319" y="3941767"/>
              <a:ext cx="1010250" cy="1168069"/>
            </a:xfrm>
            <a:prstGeom prst="rect">
              <a:avLst/>
            </a:prstGeom>
          </p:spPr>
        </p:pic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63B757D-4F8D-F693-C288-357D8403980D}"/>
              </a:ext>
            </a:extLst>
          </p:cNvPr>
          <p:cNvSpPr/>
          <p:nvPr/>
        </p:nvSpPr>
        <p:spPr>
          <a:xfrm>
            <a:off x="3474059" y="2318013"/>
            <a:ext cx="893548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7D44811-7B0E-553D-85C9-D9DEE82823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017" t="17047" r="5472" b="11786"/>
          <a:stretch/>
        </p:blipFill>
        <p:spPr>
          <a:xfrm>
            <a:off x="5356901" y="2117394"/>
            <a:ext cx="1143187" cy="982973"/>
          </a:xfrm>
          <a:prstGeom prst="ellipse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5F697B2E-ABA7-3BC1-2906-4C0400474E10}"/>
              </a:ext>
            </a:extLst>
          </p:cNvPr>
          <p:cNvGrpSpPr/>
          <p:nvPr/>
        </p:nvGrpSpPr>
        <p:grpSpPr>
          <a:xfrm>
            <a:off x="2724444" y="1484699"/>
            <a:ext cx="633371" cy="2407363"/>
            <a:chOff x="5399298" y="530240"/>
            <a:chExt cx="1318192" cy="4882609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8668E2D-F6E7-020C-A79A-949D685F0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9298" y="530240"/>
              <a:ext cx="1318192" cy="1314540"/>
            </a:xfrm>
            <a:prstGeom prst="rect">
              <a:avLst/>
            </a:prstGeom>
            <a:noFill/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133FBE7-01D7-DF31-23EE-9CC649057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aintStrokes/>
                      </a14:imgEffect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55427" y="1876498"/>
              <a:ext cx="1192205" cy="1192205"/>
            </a:xfrm>
            <a:prstGeom prst="rect">
              <a:avLst/>
            </a:prstGeom>
          </p:spPr>
        </p:pic>
        <p:pic>
          <p:nvPicPr>
            <p:cNvPr id="17" name="Picture 2" descr="Veiligheidshandschoenen verplicht - Signland">
              <a:extLst>
                <a:ext uri="{FF2B5EF4-FFF2-40B4-BE49-F238E27FC236}">
                  <a16:creationId xmlns:a16="http://schemas.microsoft.com/office/drawing/2014/main" id="{43571AFF-9FD1-F7DD-C444-66ABEF2BC9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39" t="13196" r="13839" b="10314"/>
            <a:stretch/>
          </p:blipFill>
          <p:spPr bwMode="auto">
            <a:xfrm>
              <a:off x="5468024" y="3068704"/>
              <a:ext cx="1127227" cy="1192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Es obligatorio el uso de la bata (solo pictograma) – adhesius castello">
              <a:extLst>
                <a:ext uri="{FF2B5EF4-FFF2-40B4-BE49-F238E27FC236}">
                  <a16:creationId xmlns:a16="http://schemas.microsoft.com/office/drawing/2014/main" id="{1036DCC5-98FD-1D7D-4E86-C3DBDEC769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8024" y="4208192"/>
              <a:ext cx="1204657" cy="1204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F936496-23A1-C1BF-2147-CFEC1269A915}"/>
              </a:ext>
            </a:extLst>
          </p:cNvPr>
          <p:cNvGrpSpPr/>
          <p:nvPr/>
        </p:nvGrpSpPr>
        <p:grpSpPr>
          <a:xfrm>
            <a:off x="7075637" y="749882"/>
            <a:ext cx="1505635" cy="941698"/>
            <a:chOff x="1779742" y="-173426"/>
            <a:chExt cx="2300661" cy="1351071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0C73DD54-F228-A4C6-00AE-87865345FC01}"/>
                </a:ext>
              </a:extLst>
            </p:cNvPr>
            <p:cNvSpPr/>
            <p:nvPr/>
          </p:nvSpPr>
          <p:spPr>
            <a:xfrm>
              <a:off x="1779742" y="-173426"/>
              <a:ext cx="2300661" cy="135107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5197846"/>
                <a:satOff val="-23984"/>
                <a:lumOff val="883"/>
                <a:alphaOff val="0"/>
              </a:schemeClr>
            </a:fillRef>
            <a:effectRef idx="0">
              <a:schemeClr val="accent4">
                <a:hueOff val="5197846"/>
                <a:satOff val="-23984"/>
                <a:lumOff val="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ángulo: esquinas redondeadas 4">
              <a:extLst>
                <a:ext uri="{FF2B5EF4-FFF2-40B4-BE49-F238E27FC236}">
                  <a16:creationId xmlns:a16="http://schemas.microsoft.com/office/drawing/2014/main" id="{EB3356BB-90D2-4D17-8F27-EEFF0C197299}"/>
                </a:ext>
              </a:extLst>
            </p:cNvPr>
            <p:cNvSpPr txBox="1"/>
            <p:nvPr/>
          </p:nvSpPr>
          <p:spPr>
            <a:xfrm>
              <a:off x="2199734" y="93127"/>
              <a:ext cx="1460675" cy="8830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800" b="1" kern="1200" dirty="0"/>
                <a:t>Ambiente: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800" kern="1200" dirty="0"/>
                <a:t>- Temperatura del aire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800" kern="1200" dirty="0"/>
                <a:t>- Flujo de Aire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800" kern="1200" dirty="0"/>
                <a:t>- Humedad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800" kern="1200" dirty="0"/>
                <a:t>-Calor Radiante </a:t>
              </a:r>
              <a:endParaRPr lang="es-ES" sz="800" kern="1200" dirty="0"/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D0176313-2257-AB24-D879-43D9D6400CDC}"/>
              </a:ext>
            </a:extLst>
          </p:cNvPr>
          <p:cNvGrpSpPr/>
          <p:nvPr/>
        </p:nvGrpSpPr>
        <p:grpSpPr>
          <a:xfrm>
            <a:off x="7102504" y="1990892"/>
            <a:ext cx="1526194" cy="1209116"/>
            <a:chOff x="3907242" y="1222875"/>
            <a:chExt cx="2726477" cy="1719301"/>
          </a:xfrm>
        </p:grpSpPr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A3885647-264C-57DB-8DF7-273B575B9E77}"/>
                </a:ext>
              </a:extLst>
            </p:cNvPr>
            <p:cNvSpPr/>
            <p:nvPr/>
          </p:nvSpPr>
          <p:spPr>
            <a:xfrm>
              <a:off x="3941792" y="1266290"/>
              <a:ext cx="2691927" cy="167588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ángulo: esquinas redondeadas 4">
              <a:extLst>
                <a:ext uri="{FF2B5EF4-FFF2-40B4-BE49-F238E27FC236}">
                  <a16:creationId xmlns:a16="http://schemas.microsoft.com/office/drawing/2014/main" id="{84363E17-FF62-9C23-FAF7-1490854E4419}"/>
                </a:ext>
              </a:extLst>
            </p:cNvPr>
            <p:cNvSpPr txBox="1"/>
            <p:nvPr/>
          </p:nvSpPr>
          <p:spPr>
            <a:xfrm>
              <a:off x="3907242" y="1222875"/>
              <a:ext cx="2593758" cy="15777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00" b="1" kern="1200" dirty="0"/>
                <a:t>Trabajador: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00" kern="1200" dirty="0"/>
                <a:t>- Aclimatación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00" kern="1200" dirty="0"/>
                <a:t>- Hidratación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00" kern="1200" dirty="0"/>
                <a:t>- Vestimenta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00" kern="1200" dirty="0"/>
                <a:t>- Condiciones de Salud</a:t>
              </a:r>
              <a:endParaRPr lang="es-ES" sz="1000" kern="1200" dirty="0"/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AC214F50-9DF4-9E9F-0B44-B5E54923DB8B}"/>
              </a:ext>
            </a:extLst>
          </p:cNvPr>
          <p:cNvGrpSpPr/>
          <p:nvPr/>
        </p:nvGrpSpPr>
        <p:grpSpPr>
          <a:xfrm>
            <a:off x="7029350" y="3499320"/>
            <a:ext cx="1974715" cy="941699"/>
            <a:chOff x="692581" y="0"/>
            <a:chExt cx="2573251" cy="1460632"/>
          </a:xfrm>
        </p:grpSpPr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4DE3E980-B6C7-E49C-14F7-3265B44072D9}"/>
                </a:ext>
              </a:extLst>
            </p:cNvPr>
            <p:cNvSpPr/>
            <p:nvPr/>
          </p:nvSpPr>
          <p:spPr>
            <a:xfrm>
              <a:off x="692581" y="0"/>
              <a:ext cx="2573251" cy="146063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ectángulo: esquinas redondeadas 4">
              <a:extLst>
                <a:ext uri="{FF2B5EF4-FFF2-40B4-BE49-F238E27FC236}">
                  <a16:creationId xmlns:a16="http://schemas.microsoft.com/office/drawing/2014/main" id="{634C70CE-258C-9DDB-E550-DACD4AB92835}"/>
                </a:ext>
              </a:extLst>
            </p:cNvPr>
            <p:cNvSpPr txBox="1"/>
            <p:nvPr/>
          </p:nvSpPr>
          <p:spPr>
            <a:xfrm>
              <a:off x="735361" y="42780"/>
              <a:ext cx="2487691" cy="13750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50" b="1" kern="1200" dirty="0"/>
                <a:t>Trabajo: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50" kern="1200" dirty="0"/>
                <a:t>- Cantidad de trabajo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R" sz="1050" kern="1200" dirty="0"/>
                <a:t>- Tasa de  trabajo</a:t>
              </a:r>
              <a:endParaRPr lang="es-ES" sz="105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128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Retos en Costa rica  ante la exposición al  ESTRÉS TERMICO POR CALOR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2F77D5E-1198-C8F1-F9FF-A6D64F58442D}"/>
              </a:ext>
            </a:extLst>
          </p:cNvPr>
          <p:cNvSpPr txBox="1"/>
          <p:nvPr/>
        </p:nvSpPr>
        <p:spPr>
          <a:xfrm>
            <a:off x="642347" y="1357263"/>
            <a:ext cx="350504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R" sz="1400" b="1" dirty="0"/>
              <a:t>Complejidad del entorno laboral</a:t>
            </a:r>
            <a:endParaRPr lang="es-ES" sz="1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altLang="es-CR" sz="1400" dirty="0">
              <a:cs typeface="Times New Roman" panose="02020603050405020304" pitchFamily="18" charset="0"/>
            </a:endParaRPr>
          </a:p>
          <a:p>
            <a:r>
              <a:rPr lang="es-MX" altLang="es-CR" sz="1400" dirty="0">
                <a:cs typeface="Times New Roman" panose="02020603050405020304" pitchFamily="18" charset="0"/>
              </a:rPr>
              <a:t>Ley </a:t>
            </a:r>
            <a:r>
              <a:rPr lang="es-CR" altLang="es-CR" sz="1400" dirty="0">
                <a:cs typeface="Times New Roman" panose="02020603050405020304" pitchFamily="18" charset="0"/>
              </a:rPr>
              <a:t>6727. De la protección de los trabajadores durante el ejercicio del trabajo</a:t>
            </a:r>
            <a:r>
              <a:rPr lang="es-MX" altLang="es-CR" sz="1400" dirty="0">
                <a:cs typeface="Times New Roman" panose="02020603050405020304" pitchFamily="18" charset="0"/>
              </a:rPr>
              <a:t>.( Titulo IV del Código de Trabajo).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altLang="es-CR" sz="1400" dirty="0">
              <a:cs typeface="Times New Roman" panose="02020603050405020304" pitchFamily="18" charset="0"/>
            </a:endParaRPr>
          </a:p>
          <a:p>
            <a:r>
              <a:rPr lang="es-CR" altLang="es-CR" sz="1400" dirty="0">
                <a:cs typeface="Times New Roman" panose="02020603050405020304" pitchFamily="18" charset="0"/>
              </a:rPr>
              <a:t>Decreto Ejecutivo N°39408 MTSS. Reglamento de Comisiones y Oficinas o Departamentos de Salud Ocupacional.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R" altLang="es-CR" sz="1400" dirty="0">
              <a:cs typeface="Times New Roman" panose="02020603050405020304" pitchFamily="18" charset="0"/>
            </a:endParaRPr>
          </a:p>
          <a:p>
            <a:pPr algn="just"/>
            <a:r>
              <a:rPr lang="es-CR" altLang="es-CR" sz="1400" b="1" dirty="0">
                <a:cs typeface="Times New Roman" panose="02020603050405020304" pitchFamily="18" charset="0"/>
              </a:rPr>
              <a:t>Decreto Ejecutivo 39147-S-MTSS. Reglamento para la prevención y protección de las personas trabajadoras expuestas a estrés térmico por calor.     </a:t>
            </a:r>
            <a:endParaRPr lang="es-CR" altLang="es-CR" sz="1400" b="1" dirty="0"/>
          </a:p>
          <a:p>
            <a:pPr lvl="0" algn="just"/>
            <a:endParaRPr lang="es-CR" sz="1400" b="1" dirty="0"/>
          </a:p>
          <a:p>
            <a:pPr lvl="0" algn="just"/>
            <a:endParaRPr lang="es-CR" sz="1400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12083FE-E321-D923-95E4-4B935AA37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239"/>
          <a:stretch/>
        </p:blipFill>
        <p:spPr>
          <a:xfrm>
            <a:off x="4670556" y="2118864"/>
            <a:ext cx="2002493" cy="25919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DA86215-E007-C89D-B8E0-B29FBD4E12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645"/>
          <a:stretch/>
        </p:blipFill>
        <p:spPr>
          <a:xfrm>
            <a:off x="6935429" y="866286"/>
            <a:ext cx="1652898" cy="186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5382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Retos en Costa Rica  ante la exposición al  ESTRÉS TERMICO POR CALOR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4636B1-1AC3-808A-BC75-374FCB5249F9}"/>
              </a:ext>
            </a:extLst>
          </p:cNvPr>
          <p:cNvSpPr txBox="1"/>
          <p:nvPr/>
        </p:nvSpPr>
        <p:spPr>
          <a:xfrm>
            <a:off x="511604" y="3539342"/>
            <a:ext cx="785680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CR" sz="1400" dirty="0"/>
              <a:t>Artículo 1. Territorio Nacional y sus regulaciones deben ser cumplidas por toda persona empleadora que contrate personas trabajadoras para realizar labores al aire libre, que pueden estar expuestas a estrés térmico por calor.</a:t>
            </a:r>
          </a:p>
          <a:p>
            <a:pPr algn="just">
              <a:defRPr/>
            </a:pPr>
            <a:endParaRPr lang="es-CR" sz="1400" dirty="0"/>
          </a:p>
          <a:p>
            <a:pPr algn="just">
              <a:defRPr/>
            </a:pPr>
            <a:r>
              <a:rPr lang="es-CR" sz="1400" dirty="0"/>
              <a:t>Artículo 2. Competencia.  </a:t>
            </a:r>
          </a:p>
          <a:p>
            <a:pPr marL="0" indent="0" algn="just">
              <a:buNone/>
              <a:defRPr/>
            </a:pPr>
            <a:endParaRPr lang="es-CR" sz="1400" dirty="0"/>
          </a:p>
          <a:p>
            <a:pPr algn="just">
              <a:defRPr/>
            </a:pPr>
            <a:r>
              <a:rPr lang="es-CR" sz="1400" dirty="0"/>
              <a:t>Vigencia Diciembre 2015</a:t>
            </a:r>
            <a:endParaRPr lang="es-CR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C36BB07-C06B-318A-8088-34AAF7B7F411}"/>
              </a:ext>
            </a:extLst>
          </p:cNvPr>
          <p:cNvSpPr txBox="1"/>
          <p:nvPr/>
        </p:nvSpPr>
        <p:spPr>
          <a:xfrm>
            <a:off x="419388" y="1014214"/>
            <a:ext cx="83529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 dirty="0"/>
              <a:t>DECRETO 39709-S Zonas Endémicas Para La Vigilancia Epidemiológica De La Enfermedad Renal Crónica</a:t>
            </a:r>
          </a:p>
          <a:p>
            <a:endParaRPr lang="es-MX" sz="1400" b="1" dirty="0"/>
          </a:p>
          <a:p>
            <a:endParaRPr lang="es-MX" sz="1400" b="1" dirty="0"/>
          </a:p>
          <a:p>
            <a:pPr algn="just"/>
            <a:r>
              <a:rPr lang="es-MX" sz="1400" dirty="0"/>
              <a:t>Artículo 1—Para efectos de la aplicación del artículo 4 del Decreto Ejecutivo No 39147-S- MTSS, del 25 de julio de 2015, “Reglamento para la prevención y protección de las personas trabajadoras expuestas a estrés térmico por calor”, publicado en La Gaceta No 182 del 18 de setiembre de 2015, se declaran como </a:t>
            </a:r>
            <a:r>
              <a:rPr lang="es-MX" sz="1400" b="1" dirty="0"/>
              <a:t>zonas para la Vigilancia Epidemiológica de la Enfermedad Renal Crónica </a:t>
            </a:r>
            <a:r>
              <a:rPr lang="es-MX" sz="1400" dirty="0"/>
              <a:t>los siguientes cantones:</a:t>
            </a:r>
          </a:p>
          <a:p>
            <a:pPr algn="just"/>
            <a:endParaRPr lang="es-MX" sz="1400" dirty="0"/>
          </a:p>
          <a:p>
            <a:pPr lvl="2" algn="just"/>
            <a:r>
              <a:rPr lang="es-MX" sz="1400" b="1" dirty="0"/>
              <a:t>a) Alajuela: Upala.</a:t>
            </a:r>
          </a:p>
          <a:p>
            <a:pPr lvl="2" algn="just"/>
            <a:r>
              <a:rPr lang="es-MX" sz="1400" b="1" dirty="0"/>
              <a:t>b) Guanacaste: Liberia, Nicoya, Santa Cruz, Bagaces, Carrillo, Cañas, Abangares, Nandayure, La Cruz, y Hojancha.</a:t>
            </a:r>
            <a:endParaRPr lang="es-CR" sz="1400" b="1" dirty="0"/>
          </a:p>
          <a:p>
            <a:endParaRPr lang="es-CR" sz="1200" b="1" dirty="0">
              <a:latin typeface="Century Gothic" panose="020B0502020202020204" pitchFamily="34" charset="0"/>
            </a:endParaRPr>
          </a:p>
        </p:txBody>
      </p:sp>
      <p:pic>
        <p:nvPicPr>
          <p:cNvPr id="13" name="Imagen 2">
            <a:extLst>
              <a:ext uri="{FF2B5EF4-FFF2-40B4-BE49-F238E27FC236}">
                <a16:creationId xmlns:a16="http://schemas.microsoft.com/office/drawing/2014/main" id="{2A0D9AEB-D8F6-7453-6F9B-D07BC7784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988" y="4148537"/>
            <a:ext cx="1367844" cy="8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3">
            <a:extLst>
              <a:ext uri="{FF2B5EF4-FFF2-40B4-BE49-F238E27FC236}">
                <a16:creationId xmlns:a16="http://schemas.microsoft.com/office/drawing/2014/main" id="{50869B06-F991-B53D-55A3-72148DAF4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220" y="4011392"/>
            <a:ext cx="9906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25358CB-F6E6-BFAF-CC7F-AD6CA8C1CD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479" b="20039"/>
          <a:stretch/>
        </p:blipFill>
        <p:spPr>
          <a:xfrm>
            <a:off x="6750325" y="4200903"/>
            <a:ext cx="1523948" cy="61157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B2FE3C1-39BC-0BB6-30D8-964D046595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9236" y="4356700"/>
            <a:ext cx="1023679" cy="33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9291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8334376" cy="448649"/>
          </a:xfrm>
        </p:spPr>
        <p:txBody>
          <a:bodyPr>
            <a:normAutofit fontScale="90000"/>
          </a:bodyPr>
          <a:lstStyle/>
          <a:p>
            <a:r>
              <a:rPr lang="es-CR" altLang="es-CR" sz="20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Decreto Ejecutivo 39147-S-MTSS. Reglamento para la prevención y protección de las personas trabajadoras expuestas a estrés térmico por calor.     </a:t>
            </a:r>
            <a:br>
              <a:rPr lang="es-CR" altLang="es-CR" sz="2400" b="1" dirty="0"/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Obligaciones del patrono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utoShape 2" descr="Resultado de imagen de logo ins costa rica">
            <a:extLst>
              <a:ext uri="{FF2B5EF4-FFF2-40B4-BE49-F238E27FC236}">
                <a16:creationId xmlns:a16="http://schemas.microsoft.com/office/drawing/2014/main" id="{F7135106-DA45-8B0B-9913-F9870A2F1B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F9513CF3-24DE-4CB8-B020-157AE7F8A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8837037"/>
              </p:ext>
            </p:extLst>
          </p:nvPr>
        </p:nvGraphicFramePr>
        <p:xfrm>
          <a:off x="1624232" y="1949515"/>
          <a:ext cx="6337495" cy="3055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Qué es el estrés térmico que los científicos piden incluir en las ...">
            <a:extLst>
              <a:ext uri="{FF2B5EF4-FFF2-40B4-BE49-F238E27FC236}">
                <a16:creationId xmlns:a16="http://schemas.microsoft.com/office/drawing/2014/main" id="{46D03E2C-7CB5-7B6B-312C-992B073F9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" y="2724150"/>
            <a:ext cx="122936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016537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CR" alt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Decreto Ejecutivo 39147-S-MTSS. Reglamento para la prevención y protección de las personas trabajadoras expuestas a estrés térmico por calor.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Obligación de los trabajadores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utoShape 2" descr="Resultado de imagen de logo ins costa rica">
            <a:extLst>
              <a:ext uri="{FF2B5EF4-FFF2-40B4-BE49-F238E27FC236}">
                <a16:creationId xmlns:a16="http://schemas.microsoft.com/office/drawing/2014/main" id="{F7135106-DA45-8B0B-9913-F9870A2F1B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F9513CF3-24DE-4CB8-B020-157AE7F8A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1878823"/>
              </p:ext>
            </p:extLst>
          </p:nvPr>
        </p:nvGraphicFramePr>
        <p:xfrm>
          <a:off x="585641" y="2247349"/>
          <a:ext cx="5771271" cy="217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875B992B-092B-8C84-48F9-1BD193755C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060" y="2236941"/>
            <a:ext cx="2506981" cy="1885950"/>
          </a:xfrm>
          <a:prstGeom prst="rect">
            <a:avLst/>
          </a:prstGeom>
        </p:spPr>
      </p:pic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2913326A-D53D-0D24-CE6C-CD73B63B988D}"/>
              </a:ext>
            </a:extLst>
          </p:cNvPr>
          <p:cNvSpPr/>
          <p:nvPr/>
        </p:nvSpPr>
        <p:spPr>
          <a:xfrm>
            <a:off x="585640" y="3326977"/>
            <a:ext cx="5771271" cy="0"/>
          </a:xfrm>
          <a:prstGeom prst="line">
            <a:avLst/>
          </a:prstGeom>
        </p:spPr>
        <p:style>
          <a:lnRef idx="2">
            <a:schemeClr val="accent4">
              <a:hueOff val="6930461"/>
              <a:satOff val="-31979"/>
              <a:lumOff val="1177"/>
              <a:alphaOff val="0"/>
            </a:schemeClr>
          </a:lnRef>
          <a:fillRef idx="1">
            <a:schemeClr val="accent4">
              <a:hueOff val="6930461"/>
              <a:satOff val="-31979"/>
              <a:lumOff val="1177"/>
              <a:alphaOff val="0"/>
            </a:schemeClr>
          </a:fillRef>
          <a:effectRef idx="0">
            <a:schemeClr val="accent4">
              <a:hueOff val="6930461"/>
              <a:satOff val="-31979"/>
              <a:lumOff val="1177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850280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CR" alt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Decreto Ejecutivo 39147-S-MTSS. Reglamento para la prevención y protección de las personas trabajadoras expuestas a estrés térmico por calor.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utoShape 2" descr="Resultado de imagen de logo ins costa rica">
            <a:extLst>
              <a:ext uri="{FF2B5EF4-FFF2-40B4-BE49-F238E27FC236}">
                <a16:creationId xmlns:a16="http://schemas.microsoft.com/office/drawing/2014/main" id="{F7135106-DA45-8B0B-9913-F9870A2F1B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BEA2CBA-439E-2CC7-1716-2C266B45D1E8}"/>
              </a:ext>
            </a:extLst>
          </p:cNvPr>
          <p:cNvSpPr txBox="1"/>
          <p:nvPr/>
        </p:nvSpPr>
        <p:spPr>
          <a:xfrm>
            <a:off x="152400" y="2374193"/>
            <a:ext cx="756179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CR" sz="1400" dirty="0"/>
              <a:t>Empresas </a:t>
            </a:r>
            <a:r>
              <a:rPr lang="es-CR" sz="1400" b="1" dirty="0"/>
              <a:t>mayor a 50 trabajadores </a:t>
            </a:r>
            <a:r>
              <a:rPr lang="es-CR" sz="1400" dirty="0"/>
              <a:t>incorporar al Plan SO</a:t>
            </a:r>
          </a:p>
          <a:p>
            <a:pPr algn="just">
              <a:defRPr/>
            </a:pPr>
            <a:endParaRPr lang="es-CR" sz="1400" dirty="0"/>
          </a:p>
          <a:p>
            <a:pPr algn="just">
              <a:defRPr/>
            </a:pPr>
            <a:endParaRPr lang="es-CR" sz="1400" dirty="0"/>
          </a:p>
          <a:p>
            <a:pPr marL="1257300" lvl="2" indent="-342900" algn="just">
              <a:buFont typeface="Wingdings" panose="05000000000000000000" pitchFamily="2" charset="2"/>
              <a:buChar char="ü"/>
              <a:defRPr/>
            </a:pPr>
            <a:r>
              <a:rPr lang="es-CR" sz="1400" dirty="0"/>
              <a:t>El protocolo “hidratación, sombra, descanso y protección”</a:t>
            </a:r>
          </a:p>
          <a:p>
            <a:pPr marL="1257300" lvl="2" indent="-342900" algn="just">
              <a:buFont typeface="Wingdings" panose="05000000000000000000" pitchFamily="2" charset="2"/>
              <a:buChar char="ü"/>
              <a:defRPr/>
            </a:pPr>
            <a:r>
              <a:rPr lang="es-CR" sz="1400" dirty="0"/>
              <a:t>Un programa de atención integral de la salud el cual debe estar a cargo de un médico especializado en medicina del trabajo.</a:t>
            </a:r>
          </a:p>
          <a:p>
            <a:pPr algn="just">
              <a:defRPr/>
            </a:pPr>
            <a:endParaRPr lang="es-CR" sz="1400" dirty="0"/>
          </a:p>
          <a:p>
            <a:pPr algn="just">
              <a:defRPr/>
            </a:pPr>
            <a:endParaRPr lang="es-CR" sz="1400" dirty="0"/>
          </a:p>
          <a:p>
            <a:pPr algn="just">
              <a:defRPr/>
            </a:pPr>
            <a:r>
              <a:rPr lang="es-CR" sz="1400" dirty="0"/>
              <a:t>Empresas con </a:t>
            </a:r>
            <a:r>
              <a:rPr lang="es-CR" sz="1400" b="1" dirty="0"/>
              <a:t>menos de 51 personas trabajadores</a:t>
            </a:r>
            <a:r>
              <a:rPr lang="es-CR" sz="1400" dirty="0"/>
              <a:t>, deben contar con el protocolo “hidratación, sombra, descanso y protección.”</a:t>
            </a:r>
          </a:p>
          <a:p>
            <a:pPr algn="just">
              <a:buFont typeface="Arial" panose="020B0604020202020204" pitchFamily="34" charset="0"/>
              <a:buChar char="•"/>
              <a:defRPr/>
            </a:pPr>
            <a:endParaRPr lang="es-CR" sz="1600" dirty="0"/>
          </a:p>
        </p:txBody>
      </p:sp>
      <p:pic>
        <p:nvPicPr>
          <p:cNvPr id="2050" name="Picture 2" descr="Clima en Costa Rica hoy 24 de marzo de 2023| Telediario Costa Rica">
            <a:extLst>
              <a:ext uri="{FF2B5EF4-FFF2-40B4-BE49-F238E27FC236}">
                <a16:creationId xmlns:a16="http://schemas.microsoft.com/office/drawing/2014/main" id="{92D8107E-6B0C-A9D5-E2D4-5A5E48289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719" y="1284756"/>
            <a:ext cx="2677266" cy="1784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06106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AutoShape 2" descr="Resultado de imagen de logo ins costa rica">
            <a:extLst>
              <a:ext uri="{FF2B5EF4-FFF2-40B4-BE49-F238E27FC236}">
                <a16:creationId xmlns:a16="http://schemas.microsoft.com/office/drawing/2014/main" id="{F7135106-DA45-8B0B-9913-F9870A2F1B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R"/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AFC0CA7F-5729-968B-C18D-B63100ACF1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224276"/>
              </p:ext>
            </p:extLst>
          </p:nvPr>
        </p:nvGraphicFramePr>
        <p:xfrm>
          <a:off x="1729740" y="10391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21747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2D399B8-1294-504B-1E3B-B74DA5EF109A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1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1D207E6-07A7-5056-6E40-50C295B43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022" y="1802669"/>
            <a:ext cx="2713634" cy="1684143"/>
          </a:xfrm>
          <a:prstGeom prst="rect">
            <a:avLst/>
          </a:prstGeom>
        </p:spPr>
      </p:pic>
      <p:sp>
        <p:nvSpPr>
          <p:cNvPr id="16" name="5 Marcador de contenido">
            <a:extLst>
              <a:ext uri="{FF2B5EF4-FFF2-40B4-BE49-F238E27FC236}">
                <a16:creationId xmlns:a16="http://schemas.microsoft.com/office/drawing/2014/main" id="{A3B46DB1-3BEB-1F8C-1ECC-0D871678CF9C}"/>
              </a:ext>
            </a:extLst>
          </p:cNvPr>
          <p:cNvSpPr txBox="1">
            <a:spLocks/>
          </p:cNvSpPr>
          <p:nvPr/>
        </p:nvSpPr>
        <p:spPr>
          <a:xfrm>
            <a:off x="1063938" y="1207900"/>
            <a:ext cx="8232462" cy="47767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s-ES" sz="13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Mantener registros sobre promedios mensuales de temperatura  máxima  y humedad relativa </a:t>
            </a:r>
            <a:endParaRPr lang="es-MX" sz="135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DAC1ABB-B7BE-5DA6-F6AA-062CCFEF22DB}"/>
              </a:ext>
            </a:extLst>
          </p:cNvPr>
          <p:cNvSpPr txBox="1"/>
          <p:nvPr/>
        </p:nvSpPr>
        <p:spPr>
          <a:xfrm>
            <a:off x="1514621" y="4838700"/>
            <a:ext cx="67243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dirty="0"/>
              <a:t>Reglamento para la Prevención y Protección de las Personas Trabajadoras Expuestas a estrés térmico por calor.</a:t>
            </a:r>
            <a:endParaRPr lang="es-CR" sz="1000" dirty="0"/>
          </a:p>
        </p:txBody>
      </p:sp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F7FF220C-9FA8-8DAE-A3A2-634FBB3042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6873190"/>
              </p:ext>
            </p:extLst>
          </p:nvPr>
        </p:nvGraphicFramePr>
        <p:xfrm>
          <a:off x="152400" y="2060456"/>
          <a:ext cx="2734791" cy="2798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Imagen 21">
            <a:extLst>
              <a:ext uri="{FF2B5EF4-FFF2-40B4-BE49-F238E27FC236}">
                <a16:creationId xmlns:a16="http://schemas.microsoft.com/office/drawing/2014/main" id="{0D36C952-723E-62C8-2EE3-B7AB4F0B5A4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220" t="7215" r="6431"/>
          <a:stretch/>
        </p:blipFill>
        <p:spPr>
          <a:xfrm>
            <a:off x="2746232" y="3988095"/>
            <a:ext cx="5492746" cy="90238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9729904-FAC3-B8AB-8C76-71AA82A60D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6232" y="1538253"/>
            <a:ext cx="3567790" cy="242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01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1600" dirty="0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</a:t>
            </a: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Temperatura ronda los 32 °C con un 70 % de humedad relativa.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151111-831B-FFF1-8712-422ED11C10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1" t="9512" r="2791"/>
          <a:stretch/>
        </p:blipFill>
        <p:spPr>
          <a:xfrm>
            <a:off x="1318359" y="1529443"/>
            <a:ext cx="5035256" cy="2261589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CFF7CF2-23A5-08A1-7E10-304324D112B2}"/>
              </a:ext>
            </a:extLst>
          </p:cNvPr>
          <p:cNvSpPr/>
          <p:nvPr/>
        </p:nvSpPr>
        <p:spPr>
          <a:xfrm>
            <a:off x="3309255" y="1667268"/>
            <a:ext cx="252334" cy="22667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799A08F9-7726-F8B8-EDB3-BE1858A0B377}"/>
              </a:ext>
            </a:extLst>
          </p:cNvPr>
          <p:cNvSpPr/>
          <p:nvPr/>
        </p:nvSpPr>
        <p:spPr>
          <a:xfrm>
            <a:off x="1657209" y="2722808"/>
            <a:ext cx="252334" cy="2337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330356" y="2741674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6AEC741-4424-DD52-30FB-08E30FF0BF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20" t="53254" r="6431" b="20777"/>
          <a:stretch/>
        </p:blipFill>
        <p:spPr>
          <a:xfrm>
            <a:off x="1248891" y="3938541"/>
            <a:ext cx="5174192" cy="23791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D9049FFA-3B7D-C7AC-F5C0-95E4DBFE8853}"/>
              </a:ext>
            </a:extLst>
          </p:cNvPr>
          <p:cNvSpPr txBox="1"/>
          <p:nvPr/>
        </p:nvSpPr>
        <p:spPr>
          <a:xfrm>
            <a:off x="6008922" y="1915193"/>
            <a:ext cx="2873844" cy="15661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2515" tIns="34290" rIns="34290" bIns="34290" numCol="1" spcCol="1270" anchor="ctr" anchorCtr="0">
            <a:noAutofit/>
          </a:bodyPr>
          <a:lstStyle/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 La persona empleadora puede:</a:t>
            </a: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- Realizar las mediciones de temperatura y</a:t>
            </a: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humedad, utilizando un equipo de evaluación de</a:t>
            </a: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R" sz="900" kern="1200" dirty="0">
                <a:latin typeface="+mn-lt"/>
              </a:rPr>
              <a:t>estrés térmico.</a:t>
            </a: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- Utilizar los datos de estación meteorológica</a:t>
            </a: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R" sz="900" kern="1200" dirty="0">
                <a:latin typeface="+mn-lt"/>
              </a:rPr>
              <a:t>propia.</a:t>
            </a: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- Consultar los valores del Instituto Meteorológico</a:t>
            </a: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Nacional (IMN) u otras estaciones meteorológicas</a:t>
            </a:r>
            <a:endParaRPr lang="es-CR" sz="900" kern="1200" dirty="0">
              <a:latin typeface="+mn-lt"/>
            </a:endParaRPr>
          </a:p>
          <a:p>
            <a:pPr marL="0" lvl="0" indent="0" algn="l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MX" sz="900" kern="1200" dirty="0">
                <a:latin typeface="+mn-lt"/>
              </a:rPr>
              <a:t>para el lugar donde se encuentra ubicado su</a:t>
            </a:r>
            <a:endParaRPr lang="es-CR" sz="900" kern="1200" dirty="0">
              <a:latin typeface="+mn-lt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FFFA98-A9D0-6B08-81C4-193D7FC52689}"/>
              </a:ext>
            </a:extLst>
          </p:cNvPr>
          <p:cNvSpPr/>
          <p:nvPr/>
        </p:nvSpPr>
        <p:spPr>
          <a:xfrm>
            <a:off x="7290783" y="3717192"/>
            <a:ext cx="637505" cy="830532"/>
          </a:xfrm>
          <a:prstGeom prst="rect">
            <a:avLst/>
          </a:prstGeom>
          <a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tint val="5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96484132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D21FFF-9FD1-9464-09C6-E198833C9412}"/>
              </a:ext>
            </a:extLst>
          </p:cNvPr>
          <p:cNvSpPr/>
          <p:nvPr/>
        </p:nvSpPr>
        <p:spPr>
          <a:xfrm>
            <a:off x="669945" y="2160245"/>
            <a:ext cx="3521930" cy="1077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50" dirty="0">
                <a:solidFill>
                  <a:srgbClr val="000000"/>
                </a:solidFill>
                <a:latin typeface="Calibri" panose="020F0502020204030204" pitchFamily="34" charset="0"/>
              </a:rPr>
              <a:t>Es el grado de probabilidad de que las personas trabajadoras puedan sufrir manifestaciones clínicas por exposición a sobrecarga térmica. Estos valores se dividen, según el Índice de calor, en cuatro niveles de riesgo: Nivel I, Nivel II, Nivel III y Nivel IV. </a:t>
            </a:r>
            <a:endParaRPr lang="es-CR" sz="1050" dirty="0"/>
          </a:p>
          <a:p>
            <a:pPr algn="ctr"/>
            <a:endParaRPr lang="es-CR" sz="135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51CA14C-2BD5-9023-6C7F-5E0D07AD2FE6}"/>
              </a:ext>
            </a:extLst>
          </p:cNvPr>
          <p:cNvSpPr/>
          <p:nvPr/>
        </p:nvSpPr>
        <p:spPr>
          <a:xfrm>
            <a:off x="5296486" y="1370128"/>
            <a:ext cx="3695114" cy="18373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50" b="1" dirty="0">
                <a:solidFill>
                  <a:schemeClr val="tx1"/>
                </a:solidFill>
              </a:rPr>
              <a:t>SI EL TRABAJO CUMPLE CON CUALQUIERA DE LAS SIGUIENTES</a:t>
            </a:r>
          </a:p>
          <a:p>
            <a:r>
              <a:rPr lang="es-CR" sz="1050" b="1" dirty="0">
                <a:solidFill>
                  <a:schemeClr val="tx1"/>
                </a:solidFill>
              </a:rPr>
              <a:t>CARACTERÍSTICAS:</a:t>
            </a:r>
          </a:p>
          <a:p>
            <a:r>
              <a:rPr lang="es-MX" sz="1050" dirty="0">
                <a:solidFill>
                  <a:schemeClr val="tx1"/>
                </a:solidFill>
              </a:rPr>
              <a:t>• Se realiza directamente bajo el sol.</a:t>
            </a:r>
          </a:p>
          <a:p>
            <a:r>
              <a:rPr lang="es-MX" sz="1050" dirty="0">
                <a:solidFill>
                  <a:schemeClr val="tx1"/>
                </a:solidFill>
              </a:rPr>
              <a:t>• El trabajo implica tareas pesadas.</a:t>
            </a:r>
          </a:p>
          <a:p>
            <a:r>
              <a:rPr lang="es-CR" sz="1050" dirty="0">
                <a:solidFill>
                  <a:schemeClr val="tx1"/>
                </a:solidFill>
              </a:rPr>
              <a:t>• Se requiere el uso de prendas pesadas, capas, kimonos, uniformes </a:t>
            </a:r>
            <a:r>
              <a:rPr lang="es-MX" sz="1050" dirty="0">
                <a:solidFill>
                  <a:schemeClr val="tx1"/>
                </a:solidFill>
              </a:rPr>
              <a:t>no transpirables o impermeables (que no permita el intercambio </a:t>
            </a:r>
            <a:r>
              <a:rPr lang="es-CR" sz="1050" dirty="0">
                <a:solidFill>
                  <a:schemeClr val="tx1"/>
                </a:solidFill>
              </a:rPr>
              <a:t>calórico).</a:t>
            </a:r>
          </a:p>
          <a:p>
            <a:r>
              <a:rPr lang="es-MX" sz="1050" b="1" dirty="0">
                <a:solidFill>
                  <a:schemeClr val="tx1"/>
                </a:solidFill>
              </a:rPr>
              <a:t>SE DEBEN TOMAR LAS MEDIDAS DE PREVENCIÓN Y PROTECCIÓN DEL SIGUIENTE NIVEL DE RIESGO SUPERIOR.</a:t>
            </a:r>
            <a:endParaRPr lang="es-CR" sz="1050" dirty="0">
              <a:solidFill>
                <a:schemeClr val="tx1"/>
              </a:solidFill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AAEC8E0-79DC-D0AE-E512-09447F43FD79}"/>
              </a:ext>
            </a:extLst>
          </p:cNvPr>
          <p:cNvSpPr/>
          <p:nvPr/>
        </p:nvSpPr>
        <p:spPr>
          <a:xfrm>
            <a:off x="2783742" y="3489188"/>
            <a:ext cx="2311597" cy="14355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C27CAFC-B380-82C2-21FE-B812AC495D71}"/>
              </a:ext>
            </a:extLst>
          </p:cNvPr>
          <p:cNvSpPr txBox="1"/>
          <p:nvPr/>
        </p:nvSpPr>
        <p:spPr>
          <a:xfrm rot="10800000" flipH="1" flipV="1">
            <a:off x="2953399" y="3677540"/>
            <a:ext cx="19722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350" dirty="0"/>
              <a:t>Puesto</a:t>
            </a:r>
          </a:p>
          <a:p>
            <a:r>
              <a:rPr lang="es-CR" sz="1350" dirty="0"/>
              <a:t>Área</a:t>
            </a:r>
          </a:p>
          <a:p>
            <a:r>
              <a:rPr lang="es-CR" sz="1350" dirty="0"/>
              <a:t>Descripción</a:t>
            </a:r>
          </a:p>
          <a:p>
            <a:r>
              <a:rPr lang="es-CR" sz="1350" dirty="0"/>
              <a:t>Tipo de Trabajo.</a:t>
            </a:r>
          </a:p>
          <a:p>
            <a:r>
              <a:rPr lang="es-CR" sz="1350" dirty="0"/>
              <a:t>Medidas de prevención.</a:t>
            </a:r>
            <a:r>
              <a:rPr lang="es-CR" sz="1350" b="1" dirty="0"/>
              <a:t> </a:t>
            </a:r>
            <a:endParaRPr lang="es-CR" sz="135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72AB940-1948-B95B-13B0-C1A3DFE96332}"/>
              </a:ext>
            </a:extLst>
          </p:cNvPr>
          <p:cNvSpPr txBox="1"/>
          <p:nvPr/>
        </p:nvSpPr>
        <p:spPr>
          <a:xfrm>
            <a:off x="291573" y="1666436"/>
            <a:ext cx="46291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700" dirty="0">
                <a:solidFill>
                  <a:srgbClr val="000000"/>
                </a:solidFill>
                <a:latin typeface="Calibri" panose="020F0502020204030204" pitchFamily="34" charset="0"/>
              </a:rPr>
              <a:t>Nivel de riesgo:</a:t>
            </a:r>
            <a:endParaRPr lang="es-ES_tradnl" sz="2700" b="1" dirty="0">
              <a:solidFill>
                <a:schemeClr val="accent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86477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2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2D3C2F7-521D-A965-8C35-89A8B54DCE13}"/>
              </a:ext>
            </a:extLst>
          </p:cNvPr>
          <p:cNvSpPr/>
          <p:nvPr/>
        </p:nvSpPr>
        <p:spPr>
          <a:xfrm>
            <a:off x="1105744" y="1220521"/>
            <a:ext cx="396454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MX" sz="135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Llevar un listado de labores que se realizan : </a:t>
            </a:r>
            <a:endParaRPr lang="es-CR" sz="135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pic>
        <p:nvPicPr>
          <p:cNvPr id="18" name="Picture 2" descr="Imagen relacionada">
            <a:extLst>
              <a:ext uri="{FF2B5EF4-FFF2-40B4-BE49-F238E27FC236}">
                <a16:creationId xmlns:a16="http://schemas.microsoft.com/office/drawing/2014/main" id="{B0F1E57D-935D-2652-2825-A93CEADDB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7837" y="1721334"/>
            <a:ext cx="1611992" cy="161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a 4">
            <a:extLst>
              <a:ext uri="{FF2B5EF4-FFF2-40B4-BE49-F238E27FC236}">
                <a16:creationId xmlns:a16="http://schemas.microsoft.com/office/drawing/2014/main" id="{A4E03707-B2EF-F270-11DC-63F8C9630AB6}"/>
              </a:ext>
            </a:extLst>
          </p:cNvPr>
          <p:cNvGraphicFramePr>
            <a:graphicFrameLocks noGrp="1"/>
          </p:cNvGraphicFramePr>
          <p:nvPr/>
        </p:nvGraphicFramePr>
        <p:xfrm>
          <a:off x="991751" y="1721334"/>
          <a:ext cx="5493456" cy="131761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46728">
                  <a:extLst>
                    <a:ext uri="{9D8B030D-6E8A-4147-A177-3AD203B41FA5}">
                      <a16:colId xmlns:a16="http://schemas.microsoft.com/office/drawing/2014/main" val="3962104912"/>
                    </a:ext>
                  </a:extLst>
                </a:gridCol>
                <a:gridCol w="2746728">
                  <a:extLst>
                    <a:ext uri="{9D8B030D-6E8A-4147-A177-3AD203B41FA5}">
                      <a16:colId xmlns:a16="http://schemas.microsoft.com/office/drawing/2014/main" val="1180830875"/>
                    </a:ext>
                  </a:extLst>
                </a:gridCol>
              </a:tblGrid>
              <a:tr h="307110">
                <a:tc>
                  <a:txBody>
                    <a:bodyPr/>
                    <a:lstStyle/>
                    <a:p>
                      <a:r>
                        <a:rPr lang="es-MX" sz="1400" dirty="0"/>
                        <a:t>Labores 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Vestimenta 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18353742"/>
                  </a:ext>
                </a:extLst>
              </a:tr>
              <a:tr h="515205">
                <a:tc>
                  <a:txBody>
                    <a:bodyPr/>
                    <a:lstStyle/>
                    <a:p>
                      <a:r>
                        <a:rPr lang="es-MX" sz="1400" dirty="0"/>
                        <a:t>1. Aplicación de productos químicos 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Kimono, impermeable , gafas, guantes , botas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23240961"/>
                  </a:ext>
                </a:extLst>
              </a:tr>
              <a:tr h="491023">
                <a:tc>
                  <a:txBody>
                    <a:bodyPr/>
                    <a:lstStyle/>
                    <a:p>
                      <a:r>
                        <a:rPr lang="es-MX" sz="1400" dirty="0"/>
                        <a:t>2. Siembra de semilla  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Camisa manga larga, sombrero ala ancha , botas ,pantalón  </a:t>
                      </a:r>
                      <a:endParaRPr lang="es-C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99968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5903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2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08AB06F-597A-4D97-6D6C-4ECC3CE115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538064"/>
              </p:ext>
            </p:extLst>
          </p:nvPr>
        </p:nvGraphicFramePr>
        <p:xfrm>
          <a:off x="4410367" y="2236941"/>
          <a:ext cx="4266597" cy="229382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661057">
                  <a:extLst>
                    <a:ext uri="{9D8B030D-6E8A-4147-A177-3AD203B41FA5}">
                      <a16:colId xmlns:a16="http://schemas.microsoft.com/office/drawing/2014/main" val="3194829767"/>
                    </a:ext>
                  </a:extLst>
                </a:gridCol>
                <a:gridCol w="785127">
                  <a:extLst>
                    <a:ext uri="{9D8B030D-6E8A-4147-A177-3AD203B41FA5}">
                      <a16:colId xmlns:a16="http://schemas.microsoft.com/office/drawing/2014/main" val="2834751245"/>
                    </a:ext>
                  </a:extLst>
                </a:gridCol>
                <a:gridCol w="820413">
                  <a:extLst>
                    <a:ext uri="{9D8B030D-6E8A-4147-A177-3AD203B41FA5}">
                      <a16:colId xmlns:a16="http://schemas.microsoft.com/office/drawing/2014/main" val="773448073"/>
                    </a:ext>
                  </a:extLst>
                </a:gridCol>
              </a:tblGrid>
              <a:tr h="458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Tipo de Labor o Actividad 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Clasificación</a:t>
                      </a:r>
                      <a:endParaRPr lang="es-C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Aclimatación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3526320842"/>
                  </a:ext>
                </a:extLst>
              </a:tr>
              <a:tr h="458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Aplicacion de producto quimico 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Pesada 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MX" sz="9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394042911"/>
                  </a:ext>
                </a:extLst>
              </a:tr>
              <a:tr h="458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Siembra de semilla 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Moderado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MX" sz="9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371681038"/>
                  </a:ext>
                </a:extLst>
              </a:tr>
              <a:tr h="458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900" dirty="0">
                          <a:effectLst/>
                        </a:rPr>
                        <a:t>Muestreos de calidad e inocuidad en campo.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Liviano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R" sz="9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3203013218"/>
                  </a:ext>
                </a:extLst>
              </a:tr>
              <a:tr h="4587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900" dirty="0">
                          <a:effectLst/>
                        </a:rPr>
                        <a:t>Puesta de charola y recolección de charola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Pesado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X</a:t>
                      </a:r>
                      <a:endParaRPr lang="es-C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/>
                </a:tc>
                <a:extLst>
                  <a:ext uri="{0D108BD9-81ED-4DB2-BD59-A6C34878D82A}">
                    <a16:rowId xmlns:a16="http://schemas.microsoft.com/office/drawing/2014/main" val="359512897"/>
                  </a:ext>
                </a:extLst>
              </a:tr>
            </a:tbl>
          </a:graphicData>
        </a:graphic>
      </p:graphicFrame>
      <p:sp>
        <p:nvSpPr>
          <p:cNvPr id="20" name="Rectángulo 19">
            <a:extLst>
              <a:ext uri="{FF2B5EF4-FFF2-40B4-BE49-F238E27FC236}">
                <a16:creationId xmlns:a16="http://schemas.microsoft.com/office/drawing/2014/main" id="{931186D7-7445-81F9-8AF6-D4FD2EAFFE46}"/>
              </a:ext>
            </a:extLst>
          </p:cNvPr>
          <p:cNvSpPr/>
          <p:nvPr/>
        </p:nvSpPr>
        <p:spPr>
          <a:xfrm>
            <a:off x="5908431" y="1284815"/>
            <a:ext cx="2094776" cy="7633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77F973-A3B2-852A-FEF7-42DB3A3E5E28}"/>
              </a:ext>
            </a:extLst>
          </p:cNvPr>
          <p:cNvSpPr txBox="1"/>
          <p:nvPr/>
        </p:nvSpPr>
        <p:spPr>
          <a:xfrm>
            <a:off x="5976261" y="1400265"/>
            <a:ext cx="2026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R" sz="800" dirty="0"/>
              <a:t>Ejemplos de actividades laborales que se consideran</a:t>
            </a:r>
          </a:p>
          <a:p>
            <a:pPr algn="just"/>
            <a:r>
              <a:rPr lang="es-MX" sz="800" dirty="0"/>
              <a:t>livianas, moderadas, pesadas y muy pesadas.</a:t>
            </a:r>
            <a:endParaRPr lang="es-CR" sz="8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ABAA5DE-0F35-ED83-12B8-4580B6E94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74" y="1803892"/>
            <a:ext cx="3427304" cy="171149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7353116-F41C-70C5-1C6D-7788BAB9D34B}"/>
              </a:ext>
            </a:extLst>
          </p:cNvPr>
          <p:cNvSpPr txBox="1"/>
          <p:nvPr/>
        </p:nvSpPr>
        <p:spPr>
          <a:xfrm>
            <a:off x="1107472" y="1215723"/>
            <a:ext cx="42665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Categorías de actividades laborales por volumen de trabajo</a:t>
            </a:r>
          </a:p>
        </p:txBody>
      </p:sp>
    </p:spTree>
    <p:extLst>
      <p:ext uri="{BB962C8B-B14F-4D97-AF65-F5344CB8AC3E}">
        <p14:creationId xmlns:p14="http://schemas.microsoft.com/office/powerpoint/2010/main" val="3193330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3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433C0EE-7275-314A-42BD-FD3625BFB6BB}"/>
              </a:ext>
            </a:extLst>
          </p:cNvPr>
          <p:cNvSpPr txBox="1"/>
          <p:nvPr/>
        </p:nvSpPr>
        <p:spPr>
          <a:xfrm>
            <a:off x="0" y="1195421"/>
            <a:ext cx="8119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Medidas de prevención y protección de acuerdo con el nivel de riesgo</a:t>
            </a:r>
            <a:endParaRPr lang="es-CR" sz="1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4" name="Picture 2" descr="Resultado de imagen para imagenes de agotamiento por calor">
            <a:extLst>
              <a:ext uri="{FF2B5EF4-FFF2-40B4-BE49-F238E27FC236}">
                <a16:creationId xmlns:a16="http://schemas.microsoft.com/office/drawing/2014/main" id="{5B1FB89C-C3C5-BAA0-C381-5A2C6A998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20893" y="2120105"/>
            <a:ext cx="1964627" cy="196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 descr="Tabla&#10;&#10;Descripción generada automáticamente">
            <a:extLst>
              <a:ext uri="{FF2B5EF4-FFF2-40B4-BE49-F238E27FC236}">
                <a16:creationId xmlns:a16="http://schemas.microsoft.com/office/drawing/2014/main" id="{250F5825-C0C6-E525-881F-67901ECCD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14" y="2010407"/>
            <a:ext cx="2518118" cy="2263627"/>
          </a:xfrm>
          <a:prstGeom prst="rect">
            <a:avLst/>
          </a:prstGeom>
        </p:spPr>
      </p:pic>
      <p:pic>
        <p:nvPicPr>
          <p:cNvPr id="26" name="Imagen 25" descr="Tabla&#10;&#10;Descripción generada automáticamente">
            <a:extLst>
              <a:ext uri="{FF2B5EF4-FFF2-40B4-BE49-F238E27FC236}">
                <a16:creationId xmlns:a16="http://schemas.microsoft.com/office/drawing/2014/main" id="{9215FDF6-7885-A45B-6393-719256ECF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233" y="2067468"/>
            <a:ext cx="2712552" cy="22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8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3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433C0EE-7275-314A-42BD-FD3625BFB6BB}"/>
              </a:ext>
            </a:extLst>
          </p:cNvPr>
          <p:cNvSpPr txBox="1"/>
          <p:nvPr/>
        </p:nvSpPr>
        <p:spPr>
          <a:xfrm>
            <a:off x="132273" y="1170539"/>
            <a:ext cx="8119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s-MX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Medidas de prevención y protección de acuerdo con el nivel de riesgo</a:t>
            </a:r>
            <a:endParaRPr lang="es-CR" sz="1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23" name="Tabla 4">
            <a:extLst>
              <a:ext uri="{FF2B5EF4-FFF2-40B4-BE49-F238E27FC236}">
                <a16:creationId xmlns:a16="http://schemas.microsoft.com/office/drawing/2014/main" id="{ABD37484-140D-8860-697A-A1A09ED62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6057"/>
              </p:ext>
            </p:extLst>
          </p:nvPr>
        </p:nvGraphicFramePr>
        <p:xfrm>
          <a:off x="1983384" y="1772371"/>
          <a:ext cx="4539575" cy="2800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192">
                  <a:extLst>
                    <a:ext uri="{9D8B030D-6E8A-4147-A177-3AD203B41FA5}">
                      <a16:colId xmlns:a16="http://schemas.microsoft.com/office/drawing/2014/main" val="3962104912"/>
                    </a:ext>
                  </a:extLst>
                </a:gridCol>
                <a:gridCol w="1145228">
                  <a:extLst>
                    <a:ext uri="{9D8B030D-6E8A-4147-A177-3AD203B41FA5}">
                      <a16:colId xmlns:a16="http://schemas.microsoft.com/office/drawing/2014/main" val="1180830875"/>
                    </a:ext>
                  </a:extLst>
                </a:gridCol>
                <a:gridCol w="1881155">
                  <a:extLst>
                    <a:ext uri="{9D8B030D-6E8A-4147-A177-3AD203B41FA5}">
                      <a16:colId xmlns:a16="http://schemas.microsoft.com/office/drawing/2014/main" val="803119381"/>
                    </a:ext>
                  </a:extLst>
                </a:gridCol>
              </a:tblGrid>
              <a:tr h="285556">
                <a:tc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Labores </a:t>
                      </a:r>
                      <a:endParaRPr lang="es-C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Nivel de riesgo </a:t>
                      </a:r>
                      <a:endParaRPr lang="es-CR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/>
                        <a:t>Medidas de prevención </a:t>
                      </a:r>
                      <a:endParaRPr lang="es-CR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18353742"/>
                  </a:ext>
                </a:extLst>
              </a:tr>
              <a:tr h="1037017">
                <a:tc>
                  <a:txBody>
                    <a:bodyPr/>
                    <a:lstStyle/>
                    <a:p>
                      <a:r>
                        <a:rPr lang="es-MX" sz="900" dirty="0"/>
                        <a:t>Aplicación de productos químicos </a:t>
                      </a:r>
                      <a:endParaRPr lang="es-C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900" dirty="0"/>
                        <a:t>IV</a:t>
                      </a:r>
                      <a:endParaRPr lang="es-CR" sz="900" dirty="0"/>
                    </a:p>
                  </a:txBody>
                  <a:tcPr marL="68580" marR="68580" marT="34290" marB="3429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sz="900" dirty="0"/>
                        <a:t>Asegurar la disponibilidad de agua potable durante toda la jornada de trabajo.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sz="900" dirty="0"/>
                        <a:t>Suministrar bebidas rehidratantes bajo normativa del Ministerio de Salud.</a:t>
                      </a:r>
                      <a:endParaRPr lang="es-C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23240961"/>
                  </a:ext>
                </a:extLst>
              </a:tr>
              <a:tr h="1477875">
                <a:tc>
                  <a:txBody>
                    <a:bodyPr/>
                    <a:lstStyle/>
                    <a:p>
                      <a:r>
                        <a:rPr lang="es-MX" sz="900" dirty="0"/>
                        <a:t>Siembra de semilla </a:t>
                      </a:r>
                      <a:endParaRPr lang="es-C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MX" sz="900" dirty="0"/>
                        <a:t>III</a:t>
                      </a:r>
                      <a:endParaRPr lang="es-CR" sz="900" dirty="0"/>
                    </a:p>
                  </a:txBody>
                  <a:tcPr marL="68580" marR="68580" marT="34290" marB="3429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sz="900" dirty="0"/>
                        <a:t>Proporcionar sombrero de ala ancha o gorra con cobertor en el cuello y mangas a trabajadores expuestos directamente al sol.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s-MX" sz="900" dirty="0"/>
                        <a:t>Usar protector solar cuando sea posible. Capacitar a las personas trabajadoras. </a:t>
                      </a:r>
                      <a:endParaRPr lang="es-C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99968602"/>
                  </a:ext>
                </a:extLst>
              </a:tr>
            </a:tbl>
          </a:graphicData>
        </a:graphic>
      </p:graphicFrame>
      <p:pic>
        <p:nvPicPr>
          <p:cNvPr id="24" name="Picture 2" descr="Resultado de imagen para imagenes de agotamiento por calor">
            <a:extLst>
              <a:ext uri="{FF2B5EF4-FFF2-40B4-BE49-F238E27FC236}">
                <a16:creationId xmlns:a16="http://schemas.microsoft.com/office/drawing/2014/main" id="{5B1FB89C-C3C5-BAA0-C381-5A2C6A998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20893" y="2120105"/>
            <a:ext cx="1964627" cy="196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426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dirty="0"/>
              <a:t>PASO 4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6D4A231-19D0-ED79-5F19-07FAA70A061D}"/>
              </a:ext>
            </a:extLst>
          </p:cNvPr>
          <p:cNvSpPr txBox="1"/>
          <p:nvPr/>
        </p:nvSpPr>
        <p:spPr>
          <a:xfrm>
            <a:off x="0" y="1188664"/>
            <a:ext cx="8119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s-CR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INDICAR LUGARES SELECCIONADOS COMO SOMBRA  DESCANSO </a:t>
            </a:r>
          </a:p>
        </p:txBody>
      </p:sp>
      <p:pic>
        <p:nvPicPr>
          <p:cNvPr id="12" name="Imagen 11" descr="Imagen que contiene pasto, exterior, agua, campo&#10;&#10;Descripción generada automáticamente">
            <a:extLst>
              <a:ext uri="{FF2B5EF4-FFF2-40B4-BE49-F238E27FC236}">
                <a16:creationId xmlns:a16="http://schemas.microsoft.com/office/drawing/2014/main" id="{E75DAE37-360F-6D8E-5005-6715D14DE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12" y="2115465"/>
            <a:ext cx="2568882" cy="1926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43A9A46-E8AB-338E-9897-AE7F89444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413" y="2106465"/>
            <a:ext cx="2389007" cy="1966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n 15" descr="Imagen que contiene exterior, firmar, pasto, calle&#10;&#10;Descripción generada automáticamente">
            <a:extLst>
              <a:ext uri="{FF2B5EF4-FFF2-40B4-BE49-F238E27FC236}">
                <a16:creationId xmlns:a16="http://schemas.microsoft.com/office/drawing/2014/main" id="{1F20BDCD-28CD-D590-2FC8-B4EBE7C9E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196" y="2098309"/>
            <a:ext cx="2212053" cy="1984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05113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67932" y="1364028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>
                <a:solidFill>
                  <a:schemeClr val="tx1"/>
                </a:solidFill>
              </a:rPr>
              <a:t>PASO 5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6D4A231-19D0-ED79-5F19-07FAA70A061D}"/>
              </a:ext>
            </a:extLst>
          </p:cNvPr>
          <p:cNvSpPr txBox="1"/>
          <p:nvPr/>
        </p:nvSpPr>
        <p:spPr>
          <a:xfrm>
            <a:off x="1105744" y="1221818"/>
            <a:ext cx="8119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CR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PROCEDIMENTO  DE  HIDRATACION QUE CONTENGA MECANISMOS  Y SUMINISTRO DE AGUA POTABLE Y BEBIDA REHIDRATANTE 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EA3EC2-7685-A5DE-32E4-B985D239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520" y="2439691"/>
            <a:ext cx="2373980" cy="149590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8B7CAC-36F0-D1E1-5656-C4508C583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92" y="2473146"/>
            <a:ext cx="2197675" cy="146245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63FE25-D549-9177-8080-65F3938DF2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694" y="101360"/>
            <a:ext cx="1374814" cy="104160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A446D72-1A10-CE97-9C76-18F5789EBC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5" b="68072"/>
          <a:stretch/>
        </p:blipFill>
        <p:spPr>
          <a:xfrm>
            <a:off x="2913655" y="2439691"/>
            <a:ext cx="2467469" cy="148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226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Aplicación de Protocolo de “hidratación, sombra, descanso y protección”</a:t>
            </a: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MX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es-MX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br>
              <a:rPr lang="es-CR" sz="2400" dirty="0"/>
            </a:br>
            <a:b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B922776-1C3E-E20B-5AFA-9536870D36AA}"/>
              </a:ext>
            </a:extLst>
          </p:cNvPr>
          <p:cNvSpPr/>
          <p:nvPr/>
        </p:nvSpPr>
        <p:spPr>
          <a:xfrm>
            <a:off x="3939541" y="3048289"/>
            <a:ext cx="252334" cy="159202"/>
          </a:xfrm>
          <a:prstGeom prst="star5">
            <a:avLst>
              <a:gd name="adj" fmla="val 26512"/>
              <a:gd name="hf" fmla="val 105146"/>
              <a:gd name="vf" fmla="val 11055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04B0B1-5631-C0EB-06AD-0C09B793216B}"/>
              </a:ext>
            </a:extLst>
          </p:cNvPr>
          <p:cNvSpPr txBox="1"/>
          <p:nvPr/>
        </p:nvSpPr>
        <p:spPr>
          <a:xfrm>
            <a:off x="291573" y="1207900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6</a:t>
            </a:r>
          </a:p>
        </p:txBody>
      </p:sp>
      <p:sp>
        <p:nvSpPr>
          <p:cNvPr id="17" name="Marcador de pie de página 1">
            <a:extLst>
              <a:ext uri="{FF2B5EF4-FFF2-40B4-BE49-F238E27FC236}">
                <a16:creationId xmlns:a16="http://schemas.microsoft.com/office/drawing/2014/main" id="{8EC390D5-A414-1674-6234-9000758FE67D}"/>
              </a:ext>
            </a:extLst>
          </p:cNvPr>
          <p:cNvSpPr txBox="1">
            <a:spLocks/>
          </p:cNvSpPr>
          <p:nvPr/>
        </p:nvSpPr>
        <p:spPr>
          <a:xfrm>
            <a:off x="366492" y="4721559"/>
            <a:ext cx="574855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s-ES_trad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Reglamento para la Prevención y Protección de las Personas Trabajadoras Expuestas a estrés térmico por calor.</a:t>
            </a:r>
            <a:endParaRPr lang="es-CR" sz="9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8FCF37-CA19-BC7C-C8CD-812F72268758}"/>
              </a:ext>
            </a:extLst>
          </p:cNvPr>
          <p:cNvSpPr txBox="1"/>
          <p:nvPr/>
        </p:nvSpPr>
        <p:spPr>
          <a:xfrm>
            <a:off x="-3048000" y="776933"/>
            <a:ext cx="1219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es-MX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defRPr/>
            </a:pPr>
            <a:r>
              <a:rPr lang="es-MX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Cronograma de Capacitaciones</a:t>
            </a:r>
            <a:endParaRPr lang="es-CR" sz="1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E56FCBC0-AD7F-B15C-08FB-83C45793C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800900"/>
              </p:ext>
            </p:extLst>
          </p:nvPr>
        </p:nvGraphicFramePr>
        <p:xfrm>
          <a:off x="1378892" y="1818869"/>
          <a:ext cx="5748559" cy="282426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396268">
                  <a:extLst>
                    <a:ext uri="{9D8B030D-6E8A-4147-A177-3AD203B41FA5}">
                      <a16:colId xmlns:a16="http://schemas.microsoft.com/office/drawing/2014/main" val="2704239519"/>
                    </a:ext>
                  </a:extLst>
                </a:gridCol>
                <a:gridCol w="986845">
                  <a:extLst>
                    <a:ext uri="{9D8B030D-6E8A-4147-A177-3AD203B41FA5}">
                      <a16:colId xmlns:a16="http://schemas.microsoft.com/office/drawing/2014/main" val="321373398"/>
                    </a:ext>
                  </a:extLst>
                </a:gridCol>
                <a:gridCol w="906789">
                  <a:extLst>
                    <a:ext uri="{9D8B030D-6E8A-4147-A177-3AD203B41FA5}">
                      <a16:colId xmlns:a16="http://schemas.microsoft.com/office/drawing/2014/main" val="3897535369"/>
                    </a:ext>
                  </a:extLst>
                </a:gridCol>
                <a:gridCol w="1458657">
                  <a:extLst>
                    <a:ext uri="{9D8B030D-6E8A-4147-A177-3AD203B41FA5}">
                      <a16:colId xmlns:a16="http://schemas.microsoft.com/office/drawing/2014/main" val="3620567115"/>
                    </a:ext>
                  </a:extLst>
                </a:gridCol>
              </a:tblGrid>
              <a:tr h="1771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Tema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Fecha</a:t>
                      </a:r>
                      <a:endParaRPr lang="es-CR" sz="100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Dirigido a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Responsable</a:t>
                      </a:r>
                      <a:endParaRPr lang="es-CR" sz="100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6766115"/>
                  </a:ext>
                </a:extLst>
              </a:tr>
              <a:tr h="10079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Reconocimiento de signos y síntomas de las manifestaciones clínicas relacionadas a la sobrecarga térmica, los procedimientos a seguir y la importancia de informar inmediatamente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s-C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PERSONAL </a:t>
                      </a:r>
                      <a:endParaRPr lang="es-C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</a:rPr>
                        <a:t>MEDICO </a:t>
                      </a:r>
                      <a:endParaRPr lang="es-CR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740824"/>
                  </a:ext>
                </a:extLst>
              </a:tr>
              <a:tr h="2056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Importancia de una adecuada hidratación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309877"/>
                  </a:ext>
                </a:extLst>
              </a:tr>
              <a:tr h="4240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Uso y abuso de medicamentos y consumo de alcohol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0614"/>
                  </a:ext>
                </a:extLst>
              </a:tr>
              <a:tr h="8039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Factores que pueden causar enfermedad renal crónica de causa no tradicional y manifestaciones clínicas relacionadas a la sobrecarga térmica.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0037063"/>
                  </a:ext>
                </a:extLst>
              </a:tr>
              <a:tr h="2056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Importancia de aclimatación.</a:t>
                      </a: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R" sz="100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 </a:t>
                      </a:r>
                      <a:endParaRPr lang="es-CR" sz="100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R" sz="10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1295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356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478624"/>
            <a:ext cx="7043608" cy="248990"/>
          </a:xfrm>
        </p:spPr>
        <p:txBody>
          <a:bodyPr>
            <a:normAutofit fontScale="90000"/>
          </a:bodyPr>
          <a:lstStyle/>
          <a:p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69A30E2-EF5F-DB9E-4F42-A63AB0B46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08" y="1662136"/>
            <a:ext cx="7133026" cy="27220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r>
              <a:rPr lang="es-CR" sz="2000" dirty="0"/>
              <a:t>. </a:t>
            </a:r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3FD5D2E-D5BC-C3EA-3C47-24F1492D44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2522" y="3484153"/>
            <a:ext cx="1302327" cy="1219582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29F8FBEE-55EA-FF06-88E7-41309D6D602B}"/>
              </a:ext>
            </a:extLst>
          </p:cNvPr>
          <p:cNvSpPr txBox="1">
            <a:spLocks/>
          </p:cNvSpPr>
          <p:nvPr/>
        </p:nvSpPr>
        <p:spPr>
          <a:xfrm>
            <a:off x="291572" y="1662136"/>
            <a:ext cx="8678619" cy="3107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MX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endParaRPr lang="es-CR" sz="1800" dirty="0"/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71F0A86-9088-5BA3-B42B-1F0103F1F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156446"/>
              </p:ext>
            </p:extLst>
          </p:nvPr>
        </p:nvGraphicFramePr>
        <p:xfrm>
          <a:off x="454780" y="1233074"/>
          <a:ext cx="6494659" cy="3758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1DFC1A92-7D20-B277-2548-FBF29197549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9738" t="15945" r="16706" b="28665"/>
          <a:stretch/>
        </p:blipFill>
        <p:spPr>
          <a:xfrm>
            <a:off x="7582218" y="1736873"/>
            <a:ext cx="1387973" cy="120963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E05FB45-7C76-5691-6E43-DA4C23B1274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4276" t="15598" r="28721" b="29427"/>
          <a:stretch/>
        </p:blipFill>
        <p:spPr>
          <a:xfrm>
            <a:off x="7067203" y="2798343"/>
            <a:ext cx="967975" cy="113213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AA1A5D-FC61-DEC2-77BD-5424F0550B6B}"/>
              </a:ext>
            </a:extLst>
          </p:cNvPr>
          <p:cNvSpPr txBox="1"/>
          <p:nvPr/>
        </p:nvSpPr>
        <p:spPr>
          <a:xfrm>
            <a:off x="-1052270" y="223602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es-MX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defRPr/>
            </a:pPr>
            <a:r>
              <a:rPr lang="es-MX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EJECUTAR MECANISMOS  DE MONITOREO Y SUPERVISION </a:t>
            </a:r>
            <a:endParaRPr lang="es-CR" sz="1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D5F3577-2484-0DFB-3672-DB8F4B5B8359}"/>
              </a:ext>
            </a:extLst>
          </p:cNvPr>
          <p:cNvSpPr txBox="1"/>
          <p:nvPr/>
        </p:nvSpPr>
        <p:spPr>
          <a:xfrm>
            <a:off x="680874" y="676922"/>
            <a:ext cx="739252" cy="3000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CR" b="1" dirty="0"/>
              <a:t>PASO 7</a:t>
            </a:r>
          </a:p>
        </p:txBody>
      </p:sp>
    </p:spTree>
    <p:extLst>
      <p:ext uri="{BB962C8B-B14F-4D97-AF65-F5344CB8AC3E}">
        <p14:creationId xmlns:p14="http://schemas.microsoft.com/office/powerpoint/2010/main" val="1169002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285019"/>
            <a:ext cx="7773360" cy="448649"/>
          </a:xfrm>
        </p:spPr>
        <p:txBody>
          <a:bodyPr>
            <a:normAutofit fontScale="90000"/>
          </a:bodyPr>
          <a:lstStyle/>
          <a:p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Retos en nuestro país  para EL ESTRÉS TERMICO POR CALOR 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11C4CF0-7656-F919-1FFB-F9FF22B85103}"/>
              </a:ext>
            </a:extLst>
          </p:cNvPr>
          <p:cNvSpPr txBox="1"/>
          <p:nvPr/>
        </p:nvSpPr>
        <p:spPr>
          <a:xfrm>
            <a:off x="291573" y="1362720"/>
            <a:ext cx="3505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CR" sz="1800" b="1" dirty="0"/>
              <a:t>Educación y concientización</a:t>
            </a:r>
          </a:p>
        </p:txBody>
      </p:sp>
      <p:pic>
        <p:nvPicPr>
          <p:cNvPr id="6148" name="Picture 4" descr="Nefropatia cukrzycowa – objawy, przyczyny, leczenie - Polskie ...">
            <a:extLst>
              <a:ext uri="{FF2B5EF4-FFF2-40B4-BE49-F238E27FC236}">
                <a16:creationId xmlns:a16="http://schemas.microsoft.com/office/drawing/2014/main" id="{3138CC8D-0076-28D2-2F8D-733D8A0C7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6" y="2066941"/>
            <a:ext cx="1372242" cy="85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90B5108-6C5F-60EF-1CA0-6779D96AE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499" y="1039152"/>
            <a:ext cx="1858766" cy="24698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E1CB249-BC53-6852-CF50-608602A52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244" y="1039151"/>
            <a:ext cx="1537309" cy="2469865"/>
          </a:xfrm>
          <a:prstGeom prst="rect">
            <a:avLst/>
          </a:prstGeom>
        </p:spPr>
      </p:pic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89801DD1-EC48-DAF6-790A-FF3A83522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375052" y="3215928"/>
            <a:ext cx="4125403" cy="1869255"/>
          </a:xfr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EA72E4A-1B03-1075-7F82-B4E684566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033" y="3658995"/>
            <a:ext cx="3028590" cy="137083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A2C1856-FB33-CB25-D267-3A7C6C8AE45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" t="1133" r="75079" b="85090"/>
          <a:stretch/>
        </p:blipFill>
        <p:spPr>
          <a:xfrm>
            <a:off x="4313242" y="4065474"/>
            <a:ext cx="1691369" cy="70862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2BFD66-4414-D66E-63CF-BBBCAAB8DD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7470" y="1039151"/>
            <a:ext cx="1386059" cy="246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44923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630E19A-3C91-C74A-846D-605E9FD0422A}"/>
              </a:ext>
            </a:extLst>
          </p:cNvPr>
          <p:cNvSpPr txBox="1">
            <a:spLocks/>
          </p:cNvSpPr>
          <p:nvPr/>
        </p:nvSpPr>
        <p:spPr>
          <a:xfrm>
            <a:off x="366492" y="1422647"/>
            <a:ext cx="7561796" cy="178484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R" sz="38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475AC2-9828-45AA-A3F5-4F44FE90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36F5E7-C472-AC8D-306C-E3F559D86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184DBC-DEEF-A903-50C3-CC8DF093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A1F9178-FA8B-57DD-9A35-8B7C947A2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520" y="18080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3EE4504-BA60-2E54-A996-3BA26FD3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3" y="595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FA3FCF-89AA-D45A-61E2-C2AC3229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92" y="507914"/>
            <a:ext cx="7043608" cy="248990"/>
          </a:xfrm>
        </p:spPr>
        <p:txBody>
          <a:bodyPr>
            <a:normAutofit fontScale="90000"/>
          </a:bodyPr>
          <a:lstStyle/>
          <a:p>
            <a: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  <a:t>Acciones adicionales implementadas en nuestro país ante la exposición al estrés térmico</a:t>
            </a:r>
            <a:br>
              <a:rPr lang="es-CR" sz="2400" b="1" dirty="0">
                <a:solidFill>
                  <a:srgbClr val="156963"/>
                </a:solidFill>
                <a:latin typeface="Century Gothic" panose="020B0502020202020204" pitchFamily="34" charset="0"/>
              </a:rPr>
            </a:br>
            <a:endParaRPr lang="es-CR" sz="2400" b="1" dirty="0">
              <a:solidFill>
                <a:srgbClr val="15696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269A30E2-EF5F-DB9E-4F42-A63AB0B46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08" y="1662136"/>
            <a:ext cx="7133026" cy="27220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r>
              <a:rPr lang="es-CR" sz="2000" dirty="0"/>
              <a:t>. </a:t>
            </a:r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  <a:p>
            <a:pPr marL="0" indent="0">
              <a:buNone/>
            </a:pPr>
            <a:endParaRPr lang="es-CR" sz="2000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29F8FBEE-55EA-FF06-88E7-41309D6D602B}"/>
              </a:ext>
            </a:extLst>
          </p:cNvPr>
          <p:cNvSpPr txBox="1">
            <a:spLocks/>
          </p:cNvSpPr>
          <p:nvPr/>
        </p:nvSpPr>
        <p:spPr>
          <a:xfrm>
            <a:off x="291572" y="1662136"/>
            <a:ext cx="8678619" cy="3107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MX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pPr marL="0" indent="0">
              <a:buFont typeface="Arial" panose="020B0604020202020204" pitchFamily="34" charset="0"/>
              <a:buNone/>
            </a:pPr>
            <a:endParaRPr lang="es-CR" sz="1800" dirty="0"/>
          </a:p>
          <a:p>
            <a:endParaRPr lang="es-CR" sz="1800" dirty="0"/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71F0A86-9088-5BA3-B42B-1F0103F1F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3391113"/>
              </p:ext>
            </p:extLst>
          </p:nvPr>
        </p:nvGraphicFramePr>
        <p:xfrm>
          <a:off x="-144929" y="1238557"/>
          <a:ext cx="5846618" cy="3758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7A6568F-EB1C-D148-EACB-A5208991C784}"/>
              </a:ext>
            </a:extLst>
          </p:cNvPr>
          <p:cNvSpPr txBox="1"/>
          <p:nvPr/>
        </p:nvSpPr>
        <p:spPr>
          <a:xfrm>
            <a:off x="6067054" y="1382617"/>
            <a:ext cx="27380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1100" b="1" dirty="0"/>
              <a:t>Colaboración intersectorial</a:t>
            </a:r>
          </a:p>
          <a:p>
            <a:pPr marL="0" indent="0">
              <a:buNone/>
            </a:pPr>
            <a:r>
              <a:rPr lang="es-MX" sz="1100" dirty="0"/>
              <a:t>Organismos de salud, seguridad laboral, autoridades reguladoras y organizaciones</a:t>
            </a:r>
            <a:r>
              <a:rPr lang="es-MX" sz="1600" dirty="0"/>
              <a:t> </a:t>
            </a:r>
            <a:r>
              <a:rPr lang="es-MX" sz="1100" dirty="0"/>
              <a:t>y comités interinstitucionales para la detección temprana de la enfermedad renal no tradicional </a:t>
            </a:r>
            <a:endParaRPr lang="es-CR" sz="11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3B40C51-7C60-665B-699A-8683EE31BD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2043" y="2736290"/>
            <a:ext cx="1023679" cy="3396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275E65A-1513-8AA0-52EB-F94FFD5A911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1479" b="20039"/>
          <a:stretch/>
        </p:blipFill>
        <p:spPr>
          <a:xfrm>
            <a:off x="7446243" y="2677289"/>
            <a:ext cx="1523948" cy="611577"/>
          </a:xfrm>
          <a:prstGeom prst="rect">
            <a:avLst/>
          </a:prstGeom>
        </p:spPr>
      </p:pic>
      <p:pic>
        <p:nvPicPr>
          <p:cNvPr id="16" name="Imagen 3">
            <a:extLst>
              <a:ext uri="{FF2B5EF4-FFF2-40B4-BE49-F238E27FC236}">
                <a16:creationId xmlns:a16="http://schemas.microsoft.com/office/drawing/2014/main" id="{9D9CDEF7-830C-FBC7-B43D-BD8F1571E3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012" y="3439291"/>
            <a:ext cx="753829" cy="75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2">
            <a:extLst>
              <a:ext uri="{FF2B5EF4-FFF2-40B4-BE49-F238E27FC236}">
                <a16:creationId xmlns:a16="http://schemas.microsoft.com/office/drawing/2014/main" id="{822CF859-59E7-1DCB-EDF0-65E1F6E53B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98" y="3345823"/>
            <a:ext cx="1367844" cy="8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0080F46-E083-4999-F764-EDA7B41D6A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3841" y="3859237"/>
            <a:ext cx="984447" cy="8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95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0831076-beca-4d15-9d1e-046fcd276953}" enabled="1" method="Privileged" siteId="{1e315b97-afad-4dd3-8924-d10acb763960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2532</TotalTime>
  <Words>4779</Words>
  <Application>Microsoft Office PowerPoint</Application>
  <PresentationFormat>Presentación en pantalla (16:9)</PresentationFormat>
  <Paragraphs>406</Paragraphs>
  <Slides>29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29</vt:i4>
      </vt:variant>
    </vt:vector>
  </HeadingPairs>
  <TitlesOfParts>
    <vt:vector size="47" baseType="lpstr">
      <vt:lpstr>AkkuratLLWeb</vt:lpstr>
      <vt:lpstr>Aptos</vt:lpstr>
      <vt:lpstr>Arial</vt:lpstr>
      <vt:lpstr>Arial Black</vt:lpstr>
      <vt:lpstr>Arial Narrow</vt:lpstr>
      <vt:lpstr>Calibri</vt:lpstr>
      <vt:lpstr>Century Gothic</vt:lpstr>
      <vt:lpstr>Futura</vt:lpstr>
      <vt:lpstr>Google Sans</vt:lpstr>
      <vt:lpstr>Merriweather</vt:lpstr>
      <vt:lpstr>Noto Sans</vt:lpstr>
      <vt:lpstr>PT Sans</vt:lpstr>
      <vt:lpstr>Raleway</vt:lpstr>
      <vt:lpstr>Times New Roman</vt:lpstr>
      <vt:lpstr>Wingdings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  </vt:lpstr>
      <vt:lpstr>Presentación de PowerPoint</vt:lpstr>
      <vt:lpstr>Presentación de PowerPoint</vt:lpstr>
      <vt:lpstr>Efectos  del cambio climático en la salud </vt:lpstr>
      <vt:lpstr>Efectos  del cambio climático en la salud laboral</vt:lpstr>
      <vt:lpstr>Presentación de PowerPoint</vt:lpstr>
      <vt:lpstr>Presentación de PowerPoint</vt:lpstr>
      <vt:lpstr>Retos en Costa rica  ante la exposición al  ESTRÉS TERMICO POR CALOR  </vt:lpstr>
      <vt:lpstr>Retos en Costa Rica  ante la exposición al  ESTRÉS TERMICO POR CALOR  </vt:lpstr>
      <vt:lpstr>Decreto Ejecutivo 39147-S-MTSS. Reglamento para la prevención y protección de las personas trabajadoras expuestas a estrés térmico por calor.       Obligaciones del patrono   </vt:lpstr>
      <vt:lpstr>Decreto Ejecutivo 39147-S-MTSS. Reglamento para la prevención y protección de las personas trabajadoras expuestas a estrés térmico por calor.  Obligación de los trabajadores   </vt:lpstr>
      <vt:lpstr>Decreto Ejecutivo 39147-S-MTSS. Reglamento para la prevención y protección de las personas trabajadoras expuestas a estrés térmico por calor. </vt:lpstr>
      <vt:lpstr>Aplicación de Protocolo de “hidratación, sombra, descanso y protección”  </vt:lpstr>
      <vt:lpstr>Aplicación de Protocolo de “hidratación, sombra, descanso y protección”  </vt:lpstr>
      <vt:lpstr>Aplicación de Protocolo de “hidratación, sombra, descanso y protección”                            Temperatura ronda los 32 °C con un 70 % de humedad relativa.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Aplicación de Protocolo de “hidratación, sombra, descanso y protección”  .    </vt:lpstr>
      <vt:lpstr> </vt:lpstr>
      <vt:lpstr>Retos en nuestro país  para EL ESTRÉS TERMICO POR CALOR  </vt:lpstr>
      <vt:lpstr>Acciones adicionales implementadas en nuestro país ante la exposición al estrés térmico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Carolina Garita Azofeifa</cp:lastModifiedBy>
  <cp:revision>94</cp:revision>
  <dcterms:created xsi:type="dcterms:W3CDTF">2021-01-28T13:16:50Z</dcterms:created>
  <dcterms:modified xsi:type="dcterms:W3CDTF">2026-06-09T03:29:47Z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  <property fmtid="{D5CDD505-2E9C-101B-9397-08002B2CF9AE}" pid="4" name="ClassificationContentMarkingFooterLocations">
    <vt:lpwstr>1_Tema de Office:4\Diseño personalizado:3\1_Diseño personalizado:3</vt:lpwstr>
  </property>
  <property fmtid="{D5CDD505-2E9C-101B-9397-08002B2CF9AE}" pid="5" name="ClassificationContentMarkingFooterText">
    <vt:lpwstr>Documento de Uso Controlado del Grupo INS</vt:lpwstr>
  </property>
</Properties>
</file>